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276"/>
    <a:srgbClr val="000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2D5CC-AD40-4B90-B08C-6CA9CF5AD2C2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75CF0-4801-4855-BE49-FBF58C8E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4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7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9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AADB-693A-6D8C-23AF-5EACFE11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DC2E0-2F4C-B771-71A2-4DE1FE254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54EA-CFD9-4565-78D5-C76CEA39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418F0-9F91-5846-D74D-379D281F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031D0-9608-85A7-FE36-62A9650A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5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2112-91FC-BD42-8B68-A891696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E2E93-D3DA-67A7-D116-C6C7F923A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EE6D-083B-D811-EF69-6F201FF0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849B0-AED7-DF6D-832C-0964138C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44C61-7B11-5098-61EE-FD2D06E9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8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5554-7345-8F04-C6F6-DBEA70480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9E5D5-0D9B-A904-E010-E57247C85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EA65A-E6BD-92AD-F93A-D202035F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BF89-C2C0-FE7D-0624-A21BE17C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31058-E6E2-DEAA-69F2-10079B3E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489700" y="2105133"/>
            <a:ext cx="47512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489700" y="3858067"/>
            <a:ext cx="4751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723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6452" y="-31750"/>
            <a:ext cx="12304903" cy="69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4894651" y="1990233"/>
            <a:ext cx="548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2"/>
          </p:nvPr>
        </p:nvSpPr>
        <p:spPr>
          <a:xfrm>
            <a:off x="4894651" y="3321041"/>
            <a:ext cx="548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3"/>
          </p:nvPr>
        </p:nvSpPr>
        <p:spPr>
          <a:xfrm>
            <a:off x="4894651" y="4651851"/>
            <a:ext cx="548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2834251" y="1990233"/>
            <a:ext cx="20604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5"/>
          </p:nvPr>
        </p:nvSpPr>
        <p:spPr>
          <a:xfrm>
            <a:off x="2834251" y="3321041"/>
            <a:ext cx="20604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2834251" y="4651851"/>
            <a:ext cx="20604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antico"/>
              <a:buNone/>
              <a:defRPr sz="2667"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594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3C90-9BCC-177C-02DE-C53D954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A258-17E0-20BF-E986-DB48451A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EA4D-644E-D453-57F7-00B97D76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76381-0D12-51FA-8365-88BEE61DC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CA05-6246-506B-C39D-CCC66642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5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11D6-0157-E5CF-E6F6-63057D4B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BA9F0-FDD4-74B8-91AE-5AE2E3B78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3977-0BA7-CDF0-96B2-2E9DC47B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BD798-C95A-F6B5-3D8D-61082DF4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28B92-0678-B171-1E5D-80843232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681C-BE5E-59D5-8D9A-C62DD98A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66451-7BED-793D-91F0-9A39F8D02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8BA4B-E600-D935-7C65-55EFF3379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5A5A9-8DDB-DE7A-7C10-5A82AFD4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F2006-8B3B-7870-08F3-DDE6EA27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0C604-EB57-0C37-E0F1-B1B4879B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9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2CE6-5F79-1B3D-9E78-7C75D292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C3E7-2665-DB53-6DBA-B2BDFFD55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CCCF4-C28E-2BAA-87CC-FCD4AB6DB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4A3B4-642F-3DD3-CA98-BDAB9EA8C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4BB95-747B-0FBB-486B-ED6D0BB07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4AE1B-56DD-18AE-DFFD-169E823C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81BB2E-0998-931F-84C2-A847C479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CE3BB-FD00-9532-AA5D-F697F45C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7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4FA1-E40D-A054-8F45-2E33603F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0CF43-70C4-3A07-6DFE-F0639442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192-7221-CAEB-7A9C-2B8100E4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A03B7-4084-EC7D-2173-56DCEAA5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CADB0-249C-03A6-8A97-C6139587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40233-1235-6E36-3681-B9C51F63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A2868-8643-31F7-7274-A2C8B0E8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276D-83FA-29A8-DEB6-146F5A0D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7F9D-5E68-6C28-39DE-CFC53C659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43AC4-D158-7662-F021-C1B4DD19F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9835E-BE1B-5090-41A7-7D687CA2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0981C-7469-129E-915A-A9ED584F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7FAF-839B-B4D2-A2BC-2FACBC8D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5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F98A-21C5-D748-8954-1B5BEDB8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94982-D644-459F-E002-C9A185E13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45DD2-0929-8A0B-1199-0E34DBFBE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1D99C-9D72-9067-A15C-E462DC2A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EC467-C743-3A70-2CF2-B9173DF0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F6B8F-C379-4367-4984-EB217046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1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66AD6-F528-4390-9858-056BE1E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E3B0D-9203-7268-74B6-940C636BF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2142E-5598-83C1-4C21-D5557C249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353E97-1690-41BE-9DF9-EB360BEA443C}" type="datetimeFigureOut">
              <a:rPr lang="en-US" smtClean="0"/>
              <a:t>04-Jun-24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7C06C-CE3C-3311-8863-CD8C55136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95D9-237B-9C1F-67E3-A7817CD4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055943-23E5-4EF4-992C-83C766DBB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n a screen&#10;&#10;Description automatically generated">
            <a:extLst>
              <a:ext uri="{FF2B5EF4-FFF2-40B4-BE49-F238E27FC236}">
                <a16:creationId xmlns:a16="http://schemas.microsoft.com/office/drawing/2014/main" id="{2E4F2F71-7D89-7F05-3000-8949FE0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23" r="33541"/>
          <a:stretch/>
        </p:blipFill>
        <p:spPr>
          <a:xfrm>
            <a:off x="-101599" y="0"/>
            <a:ext cx="12348808" cy="6957266"/>
          </a:xfrm>
          <a:prstGeom prst="rect">
            <a:avLst/>
          </a:prstGeom>
        </p:spPr>
      </p:pic>
      <p:pic>
        <p:nvPicPr>
          <p:cNvPr id="28" name="Picture 27" descr="A box of graphics card&#10;&#10;Description automatically generated">
            <a:extLst>
              <a:ext uri="{FF2B5EF4-FFF2-40B4-BE49-F238E27FC236}">
                <a16:creationId xmlns:a16="http://schemas.microsoft.com/office/drawing/2014/main" id="{A9822D53-A15B-9EF7-D175-478160A7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73">
            <a:off x="-2741312" y="4406837"/>
            <a:ext cx="5482623" cy="3918511"/>
          </a:xfrm>
          <a:prstGeom prst="rect">
            <a:avLst/>
          </a:prstGeom>
        </p:spPr>
      </p:pic>
      <p:pic>
        <p:nvPicPr>
          <p:cNvPr id="34" name="Picture 33" descr="A box of graphics card&#10;&#10;Description automatically generated">
            <a:extLst>
              <a:ext uri="{FF2B5EF4-FFF2-40B4-BE49-F238E27FC236}">
                <a16:creationId xmlns:a16="http://schemas.microsoft.com/office/drawing/2014/main" id="{80CF5851-79A2-1404-2890-25D637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48">
            <a:off x="-1833262" y="4993634"/>
            <a:ext cx="5482623" cy="3918511"/>
          </a:xfrm>
          <a:prstGeom prst="rect">
            <a:avLst/>
          </a:prstGeom>
        </p:spPr>
      </p:pic>
      <p:pic>
        <p:nvPicPr>
          <p:cNvPr id="42" name="Picture 41" descr="A logo with a planet in the center&#10;&#10;Description automatically generated">
            <a:extLst>
              <a:ext uri="{FF2B5EF4-FFF2-40B4-BE49-F238E27FC236}">
                <a16:creationId xmlns:a16="http://schemas.microsoft.com/office/drawing/2014/main" id="{4143DF0E-56A0-7141-03DC-8A0A34176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04" y="801724"/>
            <a:ext cx="5367469" cy="52102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108AC9-5F30-4543-7006-F2D081F952AE}"/>
              </a:ext>
            </a:extLst>
          </p:cNvPr>
          <p:cNvSpPr/>
          <p:nvPr/>
        </p:nvSpPr>
        <p:spPr>
          <a:xfrm>
            <a:off x="12295878" y="-35096"/>
            <a:ext cx="6257917" cy="704549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162699-3E43-6409-F201-43B7722D550C}"/>
              </a:ext>
            </a:extLst>
          </p:cNvPr>
          <p:cNvGrpSpPr/>
          <p:nvPr/>
        </p:nvGrpSpPr>
        <p:grpSpPr>
          <a:xfrm>
            <a:off x="12295878" y="918798"/>
            <a:ext cx="6209248" cy="5473890"/>
            <a:chOff x="5953131" y="918798"/>
            <a:chExt cx="6209248" cy="547389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D512D4-EF4C-0BFB-34D0-083277606B02}"/>
                </a:ext>
              </a:extLst>
            </p:cNvPr>
            <p:cNvSpPr txBox="1"/>
            <p:nvPr/>
          </p:nvSpPr>
          <p:spPr>
            <a:xfrm>
              <a:off x="6102593" y="918798"/>
              <a:ext cx="595898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400" b="0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Завршни рад</a:t>
              </a:r>
              <a:endParaRPr lang="en-US" sz="4400" b="1" kern="150" spc="-50" dirty="0">
                <a:solidFill>
                  <a:schemeClr val="bg1"/>
                </a:solidFill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800" b="1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Сајт за преглед цена ИТ производа</a:t>
              </a:r>
              <a:endParaRPr lang="en-US" sz="4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0E2975-1A5B-3187-B99B-1F3F01237A45}"/>
                </a:ext>
              </a:extLst>
            </p:cNvPr>
            <p:cNvSpPr txBox="1"/>
            <p:nvPr/>
          </p:nvSpPr>
          <p:spPr>
            <a:xfrm>
              <a:off x="5953131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Ментор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др Владимир </a:t>
              </a:r>
              <a:r>
                <a:rPr lang="sr-Cyrl-RS" sz="1800" kern="150" dirty="0" err="1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Цвjетковић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334ED7-A2F7-1B85-9D5F-BDAA8D2C9846}"/>
                </a:ext>
              </a:extLst>
            </p:cNvPr>
            <p:cNvSpPr txBox="1"/>
            <p:nvPr/>
          </p:nvSpPr>
          <p:spPr>
            <a:xfrm>
              <a:off x="9234488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Студент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Андрија Лазић 53/2019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DE0C99-1EBB-DBC9-58E1-3793F034CC30}"/>
                </a:ext>
              </a:extLst>
            </p:cNvPr>
            <p:cNvSpPr txBox="1"/>
            <p:nvPr/>
          </p:nvSpPr>
          <p:spPr>
            <a:xfrm>
              <a:off x="7553329" y="6023356"/>
              <a:ext cx="305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Крагујевац, 2024.</a:t>
              </a:r>
            </a:p>
          </p:txBody>
        </p:sp>
      </p:grpSp>
      <p:pic>
        <p:nvPicPr>
          <p:cNvPr id="27" name="Picture 26" descr="A blue box with silver text&#10;&#10;Description automatically generated">
            <a:extLst>
              <a:ext uri="{FF2B5EF4-FFF2-40B4-BE49-F238E27FC236}">
                <a16:creationId xmlns:a16="http://schemas.microsoft.com/office/drawing/2014/main" id="{8B2D52B3-719D-5E5E-92DE-24DDF25B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480">
            <a:off x="10008089" y="-1054912"/>
            <a:ext cx="3656620" cy="261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n a screen&#10;&#10;Description automatically generated">
            <a:extLst>
              <a:ext uri="{FF2B5EF4-FFF2-40B4-BE49-F238E27FC236}">
                <a16:creationId xmlns:a16="http://schemas.microsoft.com/office/drawing/2014/main" id="{2E4F2F71-7D89-7F05-3000-8949FE0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4523" b="1077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pic>
        <p:nvPicPr>
          <p:cNvPr id="28" name="Picture 27" descr="A box of graphics card&#10;&#10;Description automatically generated">
            <a:extLst>
              <a:ext uri="{FF2B5EF4-FFF2-40B4-BE49-F238E27FC236}">
                <a16:creationId xmlns:a16="http://schemas.microsoft.com/office/drawing/2014/main" id="{A9822D53-A15B-9EF7-D175-478160A7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73">
            <a:off x="-3903362" y="5454587"/>
            <a:ext cx="5482623" cy="3918511"/>
          </a:xfrm>
          <a:prstGeom prst="rect">
            <a:avLst/>
          </a:prstGeom>
        </p:spPr>
      </p:pic>
      <p:pic>
        <p:nvPicPr>
          <p:cNvPr id="34" name="Picture 33" descr="A box of graphics card&#10;&#10;Description automatically generated">
            <a:extLst>
              <a:ext uri="{FF2B5EF4-FFF2-40B4-BE49-F238E27FC236}">
                <a16:creationId xmlns:a16="http://schemas.microsoft.com/office/drawing/2014/main" id="{80CF5851-79A2-1404-2890-25D637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48">
            <a:off x="-2497089" y="6455645"/>
            <a:ext cx="5482623" cy="3918511"/>
          </a:xfrm>
          <a:prstGeom prst="rect">
            <a:avLst/>
          </a:prstGeom>
        </p:spPr>
      </p:pic>
      <p:pic>
        <p:nvPicPr>
          <p:cNvPr id="4" name="Picture 3" descr="A logo with a planet in the center&#10;&#10;Description automatically generated">
            <a:extLst>
              <a:ext uri="{FF2B5EF4-FFF2-40B4-BE49-F238E27FC236}">
                <a16:creationId xmlns:a16="http://schemas.microsoft.com/office/drawing/2014/main" id="{52F01537-694E-4FFA-B0BB-3EAEAC45F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6" y="1276876"/>
            <a:ext cx="4434146" cy="430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E9A460-ADF2-92CA-191E-70DEC7435051}"/>
              </a:ext>
            </a:extLst>
          </p:cNvPr>
          <p:cNvSpPr/>
          <p:nvPr/>
        </p:nvSpPr>
        <p:spPr>
          <a:xfrm>
            <a:off x="5953131" y="-35096"/>
            <a:ext cx="6257917" cy="704549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blue box with silver text&#10;&#10;Description automatically generated">
            <a:extLst>
              <a:ext uri="{FF2B5EF4-FFF2-40B4-BE49-F238E27FC236}">
                <a16:creationId xmlns:a16="http://schemas.microsoft.com/office/drawing/2014/main" id="{8B2D52B3-719D-5E5E-92DE-24DDF25B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480">
            <a:off x="10969286" y="-1185833"/>
            <a:ext cx="3656620" cy="26134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E76F61-218E-9E6B-A225-02BBDA2CF60B}"/>
              </a:ext>
            </a:extLst>
          </p:cNvPr>
          <p:cNvGrpSpPr/>
          <p:nvPr/>
        </p:nvGrpSpPr>
        <p:grpSpPr>
          <a:xfrm>
            <a:off x="5953131" y="918798"/>
            <a:ext cx="6209248" cy="5473890"/>
            <a:chOff x="5953131" y="918798"/>
            <a:chExt cx="6209248" cy="5473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3EDE0-6068-DA21-212D-2DEBA370E2CD}"/>
                </a:ext>
              </a:extLst>
            </p:cNvPr>
            <p:cNvSpPr txBox="1"/>
            <p:nvPr/>
          </p:nvSpPr>
          <p:spPr>
            <a:xfrm>
              <a:off x="6102593" y="918798"/>
              <a:ext cx="595898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400" b="0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Завршни рад</a:t>
              </a:r>
              <a:endParaRPr lang="en-US" sz="4400" b="1" kern="150" spc="-50" dirty="0">
                <a:solidFill>
                  <a:schemeClr val="bg1"/>
                </a:solidFill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800" b="1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Сајт за преглед цена ИТ производа</a:t>
              </a:r>
              <a:endParaRPr lang="en-US" sz="4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FAF75-794B-A69E-4A00-D90075BAF8AE}"/>
                </a:ext>
              </a:extLst>
            </p:cNvPr>
            <p:cNvSpPr txBox="1"/>
            <p:nvPr/>
          </p:nvSpPr>
          <p:spPr>
            <a:xfrm>
              <a:off x="5953131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Ментор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др Владимир </a:t>
              </a:r>
              <a:r>
                <a:rPr lang="sr-Cyrl-RS" sz="1800" kern="150" dirty="0" err="1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Цвjетковић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1812-AB97-AE27-BD1F-B56DC3F4F6B3}"/>
                </a:ext>
              </a:extLst>
            </p:cNvPr>
            <p:cNvSpPr txBox="1"/>
            <p:nvPr/>
          </p:nvSpPr>
          <p:spPr>
            <a:xfrm>
              <a:off x="9234488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Студент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Андрија Лазић 53/2019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E2D99D-15D5-42A7-9F61-0F00B8B0D5DD}"/>
                </a:ext>
              </a:extLst>
            </p:cNvPr>
            <p:cNvSpPr txBox="1"/>
            <p:nvPr/>
          </p:nvSpPr>
          <p:spPr>
            <a:xfrm>
              <a:off x="7553329" y="6023356"/>
              <a:ext cx="305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Крагујевац, 2024.</a:t>
              </a:r>
            </a:p>
          </p:txBody>
        </p:sp>
      </p:grpSp>
      <p:sp>
        <p:nvSpPr>
          <p:cNvPr id="3" name="Cloud 2">
            <a:extLst>
              <a:ext uri="{FF2B5EF4-FFF2-40B4-BE49-F238E27FC236}">
                <a16:creationId xmlns:a16="http://schemas.microsoft.com/office/drawing/2014/main" id="{1DD0C8EF-8ED1-7498-44FE-6EAEB62C42F9}"/>
              </a:ext>
            </a:extLst>
          </p:cNvPr>
          <p:cNvSpPr/>
          <p:nvPr/>
        </p:nvSpPr>
        <p:spPr>
          <a:xfrm>
            <a:off x="9488121" y="5359477"/>
            <a:ext cx="18549941" cy="12927241"/>
          </a:xfrm>
          <a:prstGeom prst="cloud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n a screen&#10;&#10;Description automatically generated">
            <a:extLst>
              <a:ext uri="{FF2B5EF4-FFF2-40B4-BE49-F238E27FC236}">
                <a16:creationId xmlns:a16="http://schemas.microsoft.com/office/drawing/2014/main" id="{2E4F2F71-7D89-7F05-3000-8949FE0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4523" b="1077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pic>
        <p:nvPicPr>
          <p:cNvPr id="28" name="Picture 27" descr="A box of graphics card&#10;&#10;Description automatically generated">
            <a:extLst>
              <a:ext uri="{FF2B5EF4-FFF2-40B4-BE49-F238E27FC236}">
                <a16:creationId xmlns:a16="http://schemas.microsoft.com/office/drawing/2014/main" id="{A9822D53-A15B-9EF7-D175-478160A7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73">
            <a:off x="-3903362" y="5454587"/>
            <a:ext cx="5482623" cy="3918511"/>
          </a:xfrm>
          <a:prstGeom prst="rect">
            <a:avLst/>
          </a:prstGeom>
        </p:spPr>
      </p:pic>
      <p:pic>
        <p:nvPicPr>
          <p:cNvPr id="34" name="Picture 33" descr="A box of graphics card&#10;&#10;Description automatically generated">
            <a:extLst>
              <a:ext uri="{FF2B5EF4-FFF2-40B4-BE49-F238E27FC236}">
                <a16:creationId xmlns:a16="http://schemas.microsoft.com/office/drawing/2014/main" id="{80CF5851-79A2-1404-2890-25D637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48">
            <a:off x="-2497089" y="6455645"/>
            <a:ext cx="5482623" cy="3918511"/>
          </a:xfrm>
          <a:prstGeom prst="rect">
            <a:avLst/>
          </a:prstGeom>
        </p:spPr>
      </p:pic>
      <p:pic>
        <p:nvPicPr>
          <p:cNvPr id="4" name="Picture 3" descr="A logo with a planet in the center&#10;&#10;Description automatically generated">
            <a:extLst>
              <a:ext uri="{FF2B5EF4-FFF2-40B4-BE49-F238E27FC236}">
                <a16:creationId xmlns:a16="http://schemas.microsoft.com/office/drawing/2014/main" id="{52F01537-694E-4FFA-B0BB-3EAEAC45F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6" y="1276876"/>
            <a:ext cx="4434146" cy="430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E9A460-ADF2-92CA-191E-70DEC7435051}"/>
              </a:ext>
            </a:extLst>
          </p:cNvPr>
          <p:cNvSpPr/>
          <p:nvPr/>
        </p:nvSpPr>
        <p:spPr>
          <a:xfrm>
            <a:off x="5953131" y="-35096"/>
            <a:ext cx="6257917" cy="704549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blue box with silver text&#10;&#10;Description automatically generated">
            <a:extLst>
              <a:ext uri="{FF2B5EF4-FFF2-40B4-BE49-F238E27FC236}">
                <a16:creationId xmlns:a16="http://schemas.microsoft.com/office/drawing/2014/main" id="{8B2D52B3-719D-5E5E-92DE-24DDF25BA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480">
            <a:off x="10969286" y="-1185833"/>
            <a:ext cx="3656620" cy="26134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E76F61-218E-9E6B-A225-02BBDA2CF60B}"/>
              </a:ext>
            </a:extLst>
          </p:cNvPr>
          <p:cNvGrpSpPr/>
          <p:nvPr/>
        </p:nvGrpSpPr>
        <p:grpSpPr>
          <a:xfrm>
            <a:off x="5953131" y="918798"/>
            <a:ext cx="6209248" cy="5473890"/>
            <a:chOff x="5953131" y="918798"/>
            <a:chExt cx="6209248" cy="5473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3EDE0-6068-DA21-212D-2DEBA370E2CD}"/>
                </a:ext>
              </a:extLst>
            </p:cNvPr>
            <p:cNvSpPr txBox="1"/>
            <p:nvPr/>
          </p:nvSpPr>
          <p:spPr>
            <a:xfrm>
              <a:off x="6102593" y="918798"/>
              <a:ext cx="595898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400" b="0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Завршни рад</a:t>
              </a:r>
              <a:endParaRPr lang="en-US" sz="4400" b="1" kern="150" spc="-50" dirty="0">
                <a:solidFill>
                  <a:schemeClr val="bg1"/>
                </a:solidFill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r>
                <a:rPr lang="sr-Cyrl-RS" sz="4800" b="1" kern="150" spc="-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Noto Serif CJK SC"/>
                  <a:cs typeface="FreeSans"/>
                </a:rPr>
                <a:t>Сајт за преглед цена ИТ производа</a:t>
              </a:r>
              <a:endParaRPr lang="en-US" sz="4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600"/>
                </a:spcBef>
                <a:spcAft>
                  <a:spcPts val="600"/>
                </a:spcAft>
              </a:pPr>
              <a:endParaRPr lang="en-US" sz="4800" b="1" kern="150" spc="-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Noto Serif CJK SC"/>
                <a:cs typeface="FreeSan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FAF75-794B-A69E-4A00-D90075BAF8AE}"/>
                </a:ext>
              </a:extLst>
            </p:cNvPr>
            <p:cNvSpPr txBox="1"/>
            <p:nvPr/>
          </p:nvSpPr>
          <p:spPr>
            <a:xfrm>
              <a:off x="5953131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Ментор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др Владимир </a:t>
              </a:r>
              <a:r>
                <a:rPr lang="sr-Cyrl-RS" sz="1800" kern="150" dirty="0" err="1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Цвjетковић</a:t>
              </a:r>
              <a:endParaRPr lang="en-US" sz="1800" kern="15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Liberation Sans"/>
                <a:cs typeface="Liberation San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1812-AB97-AE27-BD1F-B56DC3F4F6B3}"/>
                </a:ext>
              </a:extLst>
            </p:cNvPr>
            <p:cNvSpPr txBox="1"/>
            <p:nvPr/>
          </p:nvSpPr>
          <p:spPr>
            <a:xfrm>
              <a:off x="9234488" y="5036312"/>
              <a:ext cx="292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Студент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Андрија Лазић 53/2019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E2D99D-15D5-42A7-9F61-0F00B8B0D5DD}"/>
                </a:ext>
              </a:extLst>
            </p:cNvPr>
            <p:cNvSpPr txBox="1"/>
            <p:nvPr/>
          </p:nvSpPr>
          <p:spPr>
            <a:xfrm>
              <a:off x="7553329" y="6023356"/>
              <a:ext cx="305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sr-Cyrl-RS" sz="1800" kern="150" dirty="0">
                  <a:solidFill>
                    <a:schemeClr val="bg1"/>
                  </a:solidFill>
                  <a:effectLst/>
                  <a:latin typeface="Constantia" panose="02030602050306030303" pitchFamily="18" charset="0"/>
                  <a:ea typeface="Liberation Sans"/>
                  <a:cs typeface="Liberation Sans"/>
                </a:rPr>
                <a:t>Крагујевац, 2024.</a:t>
              </a:r>
            </a:p>
          </p:txBody>
        </p:sp>
      </p:grpSp>
      <p:sp>
        <p:nvSpPr>
          <p:cNvPr id="5" name="Cloud 4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3188496" y="-2552700"/>
            <a:ext cx="18885696" cy="13133159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1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">
        <p159:morph option="byObject"/>
      </p:transition>
    </mc:Choice>
    <mc:Fallback>
      <p:transition spd="slow" advClick="0" advTm="2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6008501" y="2105132"/>
            <a:ext cx="5232399" cy="158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Савремени човек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1"/>
          </p:nvPr>
        </p:nvSpPr>
        <p:spPr>
          <a:xfrm>
            <a:off x="6489700" y="3858067"/>
            <a:ext cx="47512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... и његови проблеми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12" name="Google Shape;212;p37"/>
          <p:cNvCxnSpPr/>
          <p:nvPr/>
        </p:nvCxnSpPr>
        <p:spPr>
          <a:xfrm>
            <a:off x="6859200" y="3774200"/>
            <a:ext cx="43820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" name="Content Placeholder 5" descr="A person and person with coins and boxes&#10;&#10;Description automatically generated">
            <a:extLst>
              <a:ext uri="{FF2B5EF4-FFF2-40B4-BE49-F238E27FC236}">
                <a16:creationId xmlns:a16="http://schemas.microsoft.com/office/drawing/2014/main" id="{34FA5683-E955-AD87-2493-46A4D7F6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7" y="1653072"/>
            <a:ext cx="5032381" cy="4074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15729348" y="-11562544"/>
            <a:ext cx="18885696" cy="13133159"/>
          </a:xfrm>
          <a:prstGeom prst="cloud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3635574" y="-2357136"/>
            <a:ext cx="18885696" cy="13133159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2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itting at a desk with his hand on his forehead&#10;&#10;Description automatically generated">
            <a:extLst>
              <a:ext uri="{FF2B5EF4-FFF2-40B4-BE49-F238E27FC236}">
                <a16:creationId xmlns:a16="http://schemas.microsoft.com/office/drawing/2014/main" id="{8B77DA01-2471-33D5-ECB4-45BFDDFFDB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617" y="419100"/>
            <a:ext cx="10701866" cy="6019800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6091638" y="1424472"/>
            <a:ext cx="5232399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Савремени човек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1"/>
          </p:nvPr>
        </p:nvSpPr>
        <p:spPr>
          <a:xfrm>
            <a:off x="6515100" y="3298157"/>
            <a:ext cx="47512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... и његови проблеми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Content Placeholder 5" descr="A person and person with coins and boxes&#10;&#10;Description automatically generated">
            <a:extLst>
              <a:ext uri="{FF2B5EF4-FFF2-40B4-BE49-F238E27FC236}">
                <a16:creationId xmlns:a16="http://schemas.microsoft.com/office/drawing/2014/main" id="{34FA5683-E955-AD87-2493-46A4D7F6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7" y="1653072"/>
            <a:ext cx="5032381" cy="4074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15729348" y="-11562544"/>
            <a:ext cx="18885696" cy="13133159"/>
          </a:xfrm>
          <a:prstGeom prst="cloud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1A773600-A6B3-8E5E-BC35-F6B455DC3696}"/>
              </a:ext>
            </a:extLst>
          </p:cNvPr>
          <p:cNvSpPr/>
          <p:nvPr/>
        </p:nvSpPr>
        <p:spPr>
          <a:xfrm>
            <a:off x="-15576948" y="-11410144"/>
            <a:ext cx="18885696" cy="13133159"/>
          </a:xfrm>
          <a:prstGeom prst="cloud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7E5820-DF01-4DC2-E1D5-CBCC9656ECD5}"/>
              </a:ext>
            </a:extLst>
          </p:cNvPr>
          <p:cNvSpPr/>
          <p:nvPr/>
        </p:nvSpPr>
        <p:spPr>
          <a:xfrm>
            <a:off x="6096000" y="3057699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4805B8-DA99-89A3-B100-0862F51CBC3C}"/>
              </a:ext>
            </a:extLst>
          </p:cNvPr>
          <p:cNvCxnSpPr>
            <a:cxnSpLocks/>
          </p:cNvCxnSpPr>
          <p:nvPr/>
        </p:nvCxnSpPr>
        <p:spPr>
          <a:xfrm>
            <a:off x="6515100" y="3267249"/>
            <a:ext cx="30632400" cy="842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9C67BAC-DE1D-0BDC-DE26-BC2B0B87185A}"/>
              </a:ext>
            </a:extLst>
          </p:cNvPr>
          <p:cNvSpPr/>
          <p:nvPr/>
        </p:nvSpPr>
        <p:spPr>
          <a:xfrm>
            <a:off x="23241000" y="312301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Google Shape;210;p37">
            <a:extLst>
              <a:ext uri="{FF2B5EF4-FFF2-40B4-BE49-F238E27FC236}">
                <a16:creationId xmlns:a16="http://schemas.microsoft.com/office/drawing/2014/main" id="{4D17A179-B529-EF83-5D10-A9763D1F9F8B}"/>
              </a:ext>
            </a:extLst>
          </p:cNvPr>
          <p:cNvSpPr txBox="1">
            <a:spLocks/>
          </p:cNvSpPr>
          <p:nvPr/>
        </p:nvSpPr>
        <p:spPr>
          <a:xfrm>
            <a:off x="19174620" y="3851729"/>
            <a:ext cx="8551860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слободног времена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37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64" descr="A person holding an empty wallet&#10;&#10;Description automatically generated">
            <a:extLst>
              <a:ext uri="{FF2B5EF4-FFF2-40B4-BE49-F238E27FC236}">
                <a16:creationId xmlns:a16="http://schemas.microsoft.com/office/drawing/2014/main" id="{15407B06-291B-D2D1-E145-6860714384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883" y="411215"/>
            <a:ext cx="10287000" cy="58427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61" name="Picture 60" descr="A person sitting at a desk with his hand on his forehead&#10;&#10;Description automatically generated">
            <a:extLst>
              <a:ext uri="{FF2B5EF4-FFF2-40B4-BE49-F238E27FC236}">
                <a16:creationId xmlns:a16="http://schemas.microsoft.com/office/drawing/2014/main" id="{C6E2D35B-9007-9412-53BB-3954EBE334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419100"/>
            <a:ext cx="10701866" cy="6019800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2" name="Google Shape;210;p37">
            <a:extLst>
              <a:ext uri="{FF2B5EF4-FFF2-40B4-BE49-F238E27FC236}">
                <a16:creationId xmlns:a16="http://schemas.microsoft.com/office/drawing/2014/main" id="{FB5F9BA2-0E2A-9384-7EDC-10CF76829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262912" y="1424472"/>
            <a:ext cx="5232399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Савремени човек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63" name="Google Shape;211;p37">
            <a:extLst>
              <a:ext uri="{FF2B5EF4-FFF2-40B4-BE49-F238E27FC236}">
                <a16:creationId xmlns:a16="http://schemas.microsoft.com/office/drawing/2014/main" id="{9BDD56C5-B1A1-B227-87D9-56470537A4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0839450" y="3298157"/>
            <a:ext cx="47512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... и његови проблеми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6" name="Content Placeholder 5" descr="A person and person with coins and boxes&#10;&#10;Description automatically generated">
            <a:extLst>
              <a:ext uri="{FF2B5EF4-FFF2-40B4-BE49-F238E27FC236}">
                <a16:creationId xmlns:a16="http://schemas.microsoft.com/office/drawing/2014/main" id="{EA2846F6-28A6-48AA-9978-40A929FCB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14393" y="1653072"/>
            <a:ext cx="5032381" cy="4074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7" name="Oval 256">
            <a:extLst>
              <a:ext uri="{FF2B5EF4-FFF2-40B4-BE49-F238E27FC236}">
                <a16:creationId xmlns:a16="http://schemas.microsoft.com/office/drawing/2014/main" id="{D6DCD020-55F6-27C1-3241-7170DFF0CE76}"/>
              </a:ext>
            </a:extLst>
          </p:cNvPr>
          <p:cNvSpPr/>
          <p:nvPr/>
        </p:nvSpPr>
        <p:spPr>
          <a:xfrm>
            <a:off x="-11258550" y="3057699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E8206E3-C49F-12EF-52D5-5D617E0C9CCD}"/>
              </a:ext>
            </a:extLst>
          </p:cNvPr>
          <p:cNvCxnSpPr>
            <a:cxnSpLocks/>
          </p:cNvCxnSpPr>
          <p:nvPr/>
        </p:nvCxnSpPr>
        <p:spPr>
          <a:xfrm>
            <a:off x="-10839450" y="3267249"/>
            <a:ext cx="36175950" cy="9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3BB7773D-D4EC-ADD2-6C8E-ABC28AE1030B}"/>
              </a:ext>
            </a:extLst>
          </p:cNvPr>
          <p:cNvSpPr/>
          <p:nvPr/>
        </p:nvSpPr>
        <p:spPr>
          <a:xfrm>
            <a:off x="5886450" y="312301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0" name="Google Shape;210;p37">
            <a:extLst>
              <a:ext uri="{FF2B5EF4-FFF2-40B4-BE49-F238E27FC236}">
                <a16:creationId xmlns:a16="http://schemas.microsoft.com/office/drawing/2014/main" id="{E0110689-C8A5-4D9E-69C7-876273B8A1CB}"/>
              </a:ext>
            </a:extLst>
          </p:cNvPr>
          <p:cNvSpPr txBox="1">
            <a:spLocks/>
          </p:cNvSpPr>
          <p:nvPr/>
        </p:nvSpPr>
        <p:spPr>
          <a:xfrm>
            <a:off x="1820070" y="3851729"/>
            <a:ext cx="8551860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слободног времена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18FF93F4-A92C-33CE-E48E-233362521A9C}"/>
              </a:ext>
            </a:extLst>
          </p:cNvPr>
          <p:cNvSpPr/>
          <p:nvPr/>
        </p:nvSpPr>
        <p:spPr>
          <a:xfrm>
            <a:off x="25126950" y="3130900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6" name="Google Shape;210;p37">
            <a:extLst>
              <a:ext uri="{FF2B5EF4-FFF2-40B4-BE49-F238E27FC236}">
                <a16:creationId xmlns:a16="http://schemas.microsoft.com/office/drawing/2014/main" id="{544F8132-45D6-5BB9-AF6D-B013F21D4CAC}"/>
              </a:ext>
            </a:extLst>
          </p:cNvPr>
          <p:cNvSpPr txBox="1">
            <a:spLocks/>
          </p:cNvSpPr>
          <p:nvPr/>
        </p:nvSpPr>
        <p:spPr>
          <a:xfrm>
            <a:off x="21058453" y="3707328"/>
            <a:ext cx="8551860" cy="11538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финансија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holding an empty wallet&#10;&#10;Description automatically generated">
            <a:extLst>
              <a:ext uri="{FF2B5EF4-FFF2-40B4-BE49-F238E27FC236}">
                <a16:creationId xmlns:a16="http://schemas.microsoft.com/office/drawing/2014/main" id="{7C0348CE-889A-F5AD-29B8-F40D1AEA81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3" y="411215"/>
            <a:ext cx="10287000" cy="58427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2" name="Picture 11" descr="A person sitting at a desk with his hand on his forehead&#10;&#10;Description automatically generated">
            <a:extLst>
              <a:ext uri="{FF2B5EF4-FFF2-40B4-BE49-F238E27FC236}">
                <a16:creationId xmlns:a16="http://schemas.microsoft.com/office/drawing/2014/main" id="{C19AC755-AB46-9EC4-33F0-3390BCC58F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95433" y="419100"/>
            <a:ext cx="10701866" cy="6019800"/>
          </a:xfrm>
          <a:prstGeom prst="rect">
            <a:avLst/>
          </a:prstGeom>
          <a:effectLst>
            <a:softEdge rad="215900"/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46479-62ED-615C-8BD8-84AA86ACB46F}"/>
              </a:ext>
            </a:extLst>
          </p:cNvPr>
          <p:cNvCxnSpPr>
            <a:cxnSpLocks/>
          </p:cNvCxnSpPr>
          <p:nvPr/>
        </p:nvCxnSpPr>
        <p:spPr>
          <a:xfrm>
            <a:off x="-30079950" y="3267249"/>
            <a:ext cx="36175950" cy="9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976BFC5-F238-8A2F-7371-8BF580CAA385}"/>
              </a:ext>
            </a:extLst>
          </p:cNvPr>
          <p:cNvSpPr/>
          <p:nvPr/>
        </p:nvSpPr>
        <p:spPr>
          <a:xfrm>
            <a:off x="-13354050" y="312301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Google Shape;210;p37">
            <a:extLst>
              <a:ext uri="{FF2B5EF4-FFF2-40B4-BE49-F238E27FC236}">
                <a16:creationId xmlns:a16="http://schemas.microsoft.com/office/drawing/2014/main" id="{E8A234EC-8697-5EAE-51D0-010BCCB3EAA6}"/>
              </a:ext>
            </a:extLst>
          </p:cNvPr>
          <p:cNvSpPr txBox="1">
            <a:spLocks/>
          </p:cNvSpPr>
          <p:nvPr/>
        </p:nvSpPr>
        <p:spPr>
          <a:xfrm>
            <a:off x="-17420430" y="3851729"/>
            <a:ext cx="8551860" cy="1875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слободног времена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E1DDCB-8797-9023-19D8-A6503586EF15}"/>
              </a:ext>
            </a:extLst>
          </p:cNvPr>
          <p:cNvSpPr/>
          <p:nvPr/>
        </p:nvSpPr>
        <p:spPr>
          <a:xfrm>
            <a:off x="5886450" y="3130900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Google Shape;210;p37">
            <a:extLst>
              <a:ext uri="{FF2B5EF4-FFF2-40B4-BE49-F238E27FC236}">
                <a16:creationId xmlns:a16="http://schemas.microsoft.com/office/drawing/2014/main" id="{795E53D2-482F-27AD-80A4-8077B1373B32}"/>
              </a:ext>
            </a:extLst>
          </p:cNvPr>
          <p:cNvSpPr txBox="1">
            <a:spLocks/>
          </p:cNvSpPr>
          <p:nvPr/>
        </p:nvSpPr>
        <p:spPr>
          <a:xfrm>
            <a:off x="1817953" y="3707328"/>
            <a:ext cx="8551860" cy="11538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algn="ctr"/>
            <a:r>
              <a:rPr lang="sr-Cyrl-RS" sz="7200" dirty="0">
                <a:solidFill>
                  <a:schemeClr val="bg1"/>
                </a:solidFill>
                <a:latin typeface="Quantico" panose="02000000000000000000" charset="0"/>
              </a:rPr>
              <a:t>Мањак финансија</a:t>
            </a:r>
            <a:endParaRPr lang="en-US" sz="7200" dirty="0">
              <a:solidFill>
                <a:schemeClr val="bg1"/>
              </a:solidFill>
              <a:latin typeface="Quantic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07368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2727900" y="717624"/>
            <a:ext cx="6736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Constantia" panose="02030602050306030303" pitchFamily="18" charset="0"/>
              </a:rPr>
              <a:t>Ови проблеми доводе до</a:t>
            </a:r>
            <a:r>
              <a:rPr lang="en-US" dirty="0">
                <a:solidFill>
                  <a:schemeClr val="bg1"/>
                </a:solidFill>
                <a:latin typeface="Constantia" panose="02030602050306030303" pitchFamily="18" charset="0"/>
              </a:rPr>
              <a:t>:</a:t>
            </a:r>
            <a:endParaRPr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81" name="Google Shape;281;p42"/>
          <p:cNvSpPr txBox="1">
            <a:spLocks noGrp="1"/>
          </p:cNvSpPr>
          <p:nvPr>
            <p:ph type="subTitle" idx="4"/>
          </p:nvPr>
        </p:nvSpPr>
        <p:spPr>
          <a:xfrm>
            <a:off x="3749600" y="1862494"/>
            <a:ext cx="2280673" cy="8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sr-Cyrl-RS" sz="2000" dirty="0">
                <a:solidFill>
                  <a:schemeClr val="bg1"/>
                </a:solidFill>
                <a:latin typeface="Constantia" panose="02030602050306030303" pitchFamily="18" charset="0"/>
              </a:rPr>
              <a:t>Лоше информисаности</a:t>
            </a:r>
            <a:endParaRPr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5"/>
          </p:nvPr>
        </p:nvSpPr>
        <p:spPr>
          <a:xfrm>
            <a:off x="6787760" y="2989000"/>
            <a:ext cx="2060400" cy="8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sr-Cyrl-RS" sz="2000" dirty="0">
                <a:solidFill>
                  <a:schemeClr val="bg1"/>
                </a:solidFill>
              </a:rPr>
              <a:t>Куповине по неповољним ценама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83" name="Google Shape;283;p42"/>
          <p:cNvSpPr txBox="1">
            <a:spLocks noGrp="1"/>
          </p:cNvSpPr>
          <p:nvPr>
            <p:ph type="subTitle" idx="6"/>
          </p:nvPr>
        </p:nvSpPr>
        <p:spPr>
          <a:xfrm>
            <a:off x="3743003" y="4244803"/>
            <a:ext cx="2060400" cy="8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sr-Cyrl-RS" dirty="0">
                <a:solidFill>
                  <a:schemeClr val="bg1"/>
                </a:solidFill>
              </a:rPr>
              <a:t>Куповине застарелих производа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84" name="Google Shape;284;p42"/>
          <p:cNvCxnSpPr/>
          <p:nvPr/>
        </p:nvCxnSpPr>
        <p:spPr>
          <a:xfrm>
            <a:off x="3596217" y="1958694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5" name="Google Shape;285;p42"/>
          <p:cNvCxnSpPr>
            <a:cxnSpLocks/>
          </p:cNvCxnSpPr>
          <p:nvPr/>
        </p:nvCxnSpPr>
        <p:spPr>
          <a:xfrm>
            <a:off x="8602756" y="3085200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42"/>
          <p:cNvCxnSpPr/>
          <p:nvPr/>
        </p:nvCxnSpPr>
        <p:spPr>
          <a:xfrm>
            <a:off x="3589619" y="4341003"/>
            <a:ext cx="0" cy="6876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87" name="Google Shape;287;p42"/>
          <p:cNvGrpSpPr/>
          <p:nvPr/>
        </p:nvGrpSpPr>
        <p:grpSpPr>
          <a:xfrm>
            <a:off x="2727900" y="2019220"/>
            <a:ext cx="615940" cy="566544"/>
            <a:chOff x="1791738" y="1482705"/>
            <a:chExt cx="461955" cy="424908"/>
          </a:xfrm>
          <a:solidFill>
            <a:schemeClr val="bg1"/>
          </a:solidFill>
        </p:grpSpPr>
        <p:sp>
          <p:nvSpPr>
            <p:cNvPr id="288" name="Google Shape;288;p42"/>
            <p:cNvSpPr/>
            <p:nvPr/>
          </p:nvSpPr>
          <p:spPr>
            <a:xfrm>
              <a:off x="207235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6" y="399"/>
                  </a:moveTo>
                  <a:cubicBezTo>
                    <a:pt x="689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89" y="1003"/>
                    <a:pt x="586" y="1003"/>
                  </a:cubicBezTo>
                  <a:cubicBezTo>
                    <a:pt x="481" y="1003"/>
                    <a:pt x="398" y="918"/>
                    <a:pt x="398" y="816"/>
                  </a:cubicBezTo>
                  <a:lnTo>
                    <a:pt x="398" y="586"/>
                  </a:lnTo>
                  <a:cubicBezTo>
                    <a:pt x="398" y="482"/>
                    <a:pt x="481" y="399"/>
                    <a:pt x="586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2169328" y="1513719"/>
              <a:ext cx="39793" cy="47521"/>
            </a:xfrm>
            <a:custGeom>
              <a:avLst/>
              <a:gdLst/>
              <a:ahLst/>
              <a:cxnLst/>
              <a:rect l="l" t="t" r="r" b="b"/>
              <a:pathLst>
                <a:path w="1174" h="1402" extrusionOk="0">
                  <a:moveTo>
                    <a:pt x="585" y="399"/>
                  </a:moveTo>
                  <a:cubicBezTo>
                    <a:pt x="688" y="399"/>
                    <a:pt x="773" y="483"/>
                    <a:pt x="773" y="586"/>
                  </a:cubicBezTo>
                  <a:lnTo>
                    <a:pt x="773" y="816"/>
                  </a:lnTo>
                  <a:cubicBezTo>
                    <a:pt x="773" y="919"/>
                    <a:pt x="690" y="1003"/>
                    <a:pt x="585" y="1003"/>
                  </a:cubicBezTo>
                  <a:cubicBezTo>
                    <a:pt x="483" y="1003"/>
                    <a:pt x="399" y="918"/>
                    <a:pt x="399" y="816"/>
                  </a:cubicBezTo>
                  <a:lnTo>
                    <a:pt x="399" y="586"/>
                  </a:lnTo>
                  <a:cubicBezTo>
                    <a:pt x="399" y="482"/>
                    <a:pt x="482" y="399"/>
                    <a:pt x="585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1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1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2213934" y="1513719"/>
              <a:ext cx="39759" cy="47521"/>
            </a:xfrm>
            <a:custGeom>
              <a:avLst/>
              <a:gdLst/>
              <a:ahLst/>
              <a:cxnLst/>
              <a:rect l="l" t="t" r="r" b="b"/>
              <a:pathLst>
                <a:path w="1173" h="1402" extrusionOk="0">
                  <a:moveTo>
                    <a:pt x="587" y="399"/>
                  </a:moveTo>
                  <a:cubicBezTo>
                    <a:pt x="689" y="399"/>
                    <a:pt x="775" y="483"/>
                    <a:pt x="775" y="586"/>
                  </a:cubicBezTo>
                  <a:lnTo>
                    <a:pt x="775" y="816"/>
                  </a:lnTo>
                  <a:cubicBezTo>
                    <a:pt x="775" y="919"/>
                    <a:pt x="690" y="1003"/>
                    <a:pt x="587" y="1003"/>
                  </a:cubicBezTo>
                  <a:cubicBezTo>
                    <a:pt x="484" y="1003"/>
                    <a:pt x="400" y="918"/>
                    <a:pt x="400" y="816"/>
                  </a:cubicBezTo>
                  <a:lnTo>
                    <a:pt x="400" y="586"/>
                  </a:lnTo>
                  <a:cubicBezTo>
                    <a:pt x="400" y="482"/>
                    <a:pt x="483" y="399"/>
                    <a:pt x="587" y="399"/>
                  </a:cubicBezTo>
                  <a:close/>
                  <a:moveTo>
                    <a:pt x="587" y="0"/>
                  </a:moveTo>
                  <a:cubicBezTo>
                    <a:pt x="264" y="0"/>
                    <a:pt x="1" y="263"/>
                    <a:pt x="1" y="586"/>
                  </a:cubicBezTo>
                  <a:lnTo>
                    <a:pt x="1" y="816"/>
                  </a:lnTo>
                  <a:cubicBezTo>
                    <a:pt x="1" y="1139"/>
                    <a:pt x="264" y="1402"/>
                    <a:pt x="587" y="1402"/>
                  </a:cubicBezTo>
                  <a:cubicBezTo>
                    <a:pt x="910" y="1402"/>
                    <a:pt x="1173" y="1139"/>
                    <a:pt x="1173" y="816"/>
                  </a:cubicBezTo>
                  <a:lnTo>
                    <a:pt x="1173" y="586"/>
                  </a:lnTo>
                  <a:cubicBezTo>
                    <a:pt x="1173" y="263"/>
                    <a:pt x="910" y="0"/>
                    <a:pt x="5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2115028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7" y="1314"/>
                    <a:pt x="617" y="1205"/>
                  </a:cubicBezTo>
                  <a:lnTo>
                    <a:pt x="617" y="201"/>
                  </a:lnTo>
                  <a:cubicBezTo>
                    <a:pt x="614" y="90"/>
                    <a:pt x="525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2141670" y="1513719"/>
              <a:ext cx="20913" cy="47622"/>
            </a:xfrm>
            <a:custGeom>
              <a:avLst/>
              <a:gdLst/>
              <a:ahLst/>
              <a:cxnLst/>
              <a:rect l="l" t="t" r="r" b="b"/>
              <a:pathLst>
                <a:path w="617" h="1405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1"/>
                    <a:pt x="91" y="400"/>
                    <a:pt x="201" y="400"/>
                  </a:cubicBezTo>
                  <a:lnTo>
                    <a:pt x="216" y="400"/>
                  </a:lnTo>
                  <a:lnTo>
                    <a:pt x="216" y="1205"/>
                  </a:lnTo>
                  <a:cubicBezTo>
                    <a:pt x="216" y="1314"/>
                    <a:pt x="307" y="1405"/>
                    <a:pt x="416" y="1405"/>
                  </a:cubicBezTo>
                  <a:cubicBezTo>
                    <a:pt x="527" y="1405"/>
                    <a:pt x="616" y="1314"/>
                    <a:pt x="616" y="1205"/>
                  </a:cubicBezTo>
                  <a:lnTo>
                    <a:pt x="616" y="201"/>
                  </a:lnTo>
                  <a:cubicBezTo>
                    <a:pt x="615" y="90"/>
                    <a:pt x="526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2213934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7" y="400"/>
                  </a:moveTo>
                  <a:cubicBezTo>
                    <a:pt x="689" y="400"/>
                    <a:pt x="775" y="485"/>
                    <a:pt x="775" y="587"/>
                  </a:cubicBezTo>
                  <a:lnTo>
                    <a:pt x="775" y="816"/>
                  </a:lnTo>
                  <a:cubicBezTo>
                    <a:pt x="775" y="921"/>
                    <a:pt x="690" y="1004"/>
                    <a:pt x="587" y="1004"/>
                  </a:cubicBezTo>
                  <a:cubicBezTo>
                    <a:pt x="484" y="1004"/>
                    <a:pt x="400" y="919"/>
                    <a:pt x="400" y="816"/>
                  </a:cubicBezTo>
                  <a:lnTo>
                    <a:pt x="400" y="587"/>
                  </a:lnTo>
                  <a:cubicBezTo>
                    <a:pt x="400" y="483"/>
                    <a:pt x="483" y="400"/>
                    <a:pt x="587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2143127" y="1574594"/>
              <a:ext cx="39759" cy="47589"/>
            </a:xfrm>
            <a:custGeom>
              <a:avLst/>
              <a:gdLst/>
              <a:ahLst/>
              <a:cxnLst/>
              <a:rect l="l" t="t" r="r" b="b"/>
              <a:pathLst>
                <a:path w="1173" h="1404" extrusionOk="0">
                  <a:moveTo>
                    <a:pt x="586" y="400"/>
                  </a:moveTo>
                  <a:cubicBezTo>
                    <a:pt x="688" y="400"/>
                    <a:pt x="773" y="485"/>
                    <a:pt x="773" y="587"/>
                  </a:cubicBezTo>
                  <a:lnTo>
                    <a:pt x="773" y="816"/>
                  </a:lnTo>
                  <a:cubicBezTo>
                    <a:pt x="773" y="921"/>
                    <a:pt x="689" y="1004"/>
                    <a:pt x="586" y="1004"/>
                  </a:cubicBezTo>
                  <a:cubicBezTo>
                    <a:pt x="483" y="1004"/>
                    <a:pt x="398" y="919"/>
                    <a:pt x="398" y="816"/>
                  </a:cubicBezTo>
                  <a:lnTo>
                    <a:pt x="398" y="587"/>
                  </a:lnTo>
                  <a:cubicBezTo>
                    <a:pt x="398" y="483"/>
                    <a:pt x="481" y="400"/>
                    <a:pt x="586" y="400"/>
                  </a:cubicBezTo>
                  <a:close/>
                  <a:moveTo>
                    <a:pt x="587" y="1"/>
                  </a:moveTo>
                  <a:cubicBezTo>
                    <a:pt x="264" y="1"/>
                    <a:pt x="1" y="264"/>
                    <a:pt x="1" y="587"/>
                  </a:cubicBezTo>
                  <a:lnTo>
                    <a:pt x="1" y="816"/>
                  </a:lnTo>
                  <a:cubicBezTo>
                    <a:pt x="1" y="1139"/>
                    <a:pt x="264" y="1403"/>
                    <a:pt x="587" y="1403"/>
                  </a:cubicBezTo>
                  <a:cubicBezTo>
                    <a:pt x="910" y="1403"/>
                    <a:pt x="1173" y="1139"/>
                    <a:pt x="1173" y="816"/>
                  </a:cubicBezTo>
                  <a:lnTo>
                    <a:pt x="1173" y="587"/>
                  </a:lnTo>
                  <a:cubicBezTo>
                    <a:pt x="1173" y="264"/>
                    <a:pt x="910" y="1"/>
                    <a:pt x="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2186479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2089065" y="1574594"/>
              <a:ext cx="20879" cy="47656"/>
            </a:xfrm>
            <a:custGeom>
              <a:avLst/>
              <a:gdLst/>
              <a:ahLst/>
              <a:cxnLst/>
              <a:rect l="l" t="t" r="r" b="b"/>
              <a:pathLst>
                <a:path w="616" h="1406" extrusionOk="0">
                  <a:moveTo>
                    <a:pt x="201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1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5" y="1316"/>
                    <a:pt x="615" y="1205"/>
                  </a:cubicBezTo>
                  <a:lnTo>
                    <a:pt x="615" y="203"/>
                  </a:lnTo>
                  <a:cubicBezTo>
                    <a:pt x="613" y="90"/>
                    <a:pt x="525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2115706" y="1574594"/>
              <a:ext cx="20913" cy="47656"/>
            </a:xfrm>
            <a:custGeom>
              <a:avLst/>
              <a:gdLst/>
              <a:ahLst/>
              <a:cxnLst/>
              <a:rect l="l" t="t" r="r" b="b"/>
              <a:pathLst>
                <a:path w="617" h="1406" extrusionOk="0">
                  <a:moveTo>
                    <a:pt x="200" y="1"/>
                  </a:moveTo>
                  <a:cubicBezTo>
                    <a:pt x="90" y="1"/>
                    <a:pt x="0" y="91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16" y="401"/>
                  </a:lnTo>
                  <a:lnTo>
                    <a:pt x="216" y="1205"/>
                  </a:lnTo>
                  <a:cubicBezTo>
                    <a:pt x="216" y="1316"/>
                    <a:pt x="305" y="1405"/>
                    <a:pt x="416" y="1405"/>
                  </a:cubicBezTo>
                  <a:cubicBezTo>
                    <a:pt x="526" y="1405"/>
                    <a:pt x="616" y="1316"/>
                    <a:pt x="616" y="1205"/>
                  </a:cubicBezTo>
                  <a:lnTo>
                    <a:pt x="616" y="203"/>
                  </a:lnTo>
                  <a:cubicBezTo>
                    <a:pt x="615" y="90"/>
                    <a:pt x="525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1791738" y="1482705"/>
              <a:ext cx="338679" cy="424908"/>
            </a:xfrm>
            <a:custGeom>
              <a:avLst/>
              <a:gdLst/>
              <a:ahLst/>
              <a:cxnLst/>
              <a:rect l="l" t="t" r="r" b="b"/>
              <a:pathLst>
                <a:path w="9992" h="12536" extrusionOk="0">
                  <a:moveTo>
                    <a:pt x="2931" y="2039"/>
                  </a:moveTo>
                  <a:cubicBezTo>
                    <a:pt x="3028" y="2039"/>
                    <a:pt x="3106" y="2117"/>
                    <a:pt x="3106" y="2213"/>
                  </a:cubicBezTo>
                  <a:cubicBezTo>
                    <a:pt x="3106" y="2309"/>
                    <a:pt x="3028" y="2387"/>
                    <a:pt x="2931" y="2387"/>
                  </a:cubicBezTo>
                  <a:cubicBezTo>
                    <a:pt x="2835" y="2387"/>
                    <a:pt x="2757" y="2309"/>
                    <a:pt x="2757" y="2213"/>
                  </a:cubicBezTo>
                  <a:cubicBezTo>
                    <a:pt x="2757" y="2117"/>
                    <a:pt x="2835" y="2039"/>
                    <a:pt x="2931" y="2039"/>
                  </a:cubicBezTo>
                  <a:close/>
                  <a:moveTo>
                    <a:pt x="1744" y="2921"/>
                  </a:moveTo>
                  <a:cubicBezTo>
                    <a:pt x="1840" y="2921"/>
                    <a:pt x="1919" y="2999"/>
                    <a:pt x="1919" y="3095"/>
                  </a:cubicBezTo>
                  <a:cubicBezTo>
                    <a:pt x="1919" y="3192"/>
                    <a:pt x="1840" y="3270"/>
                    <a:pt x="1744" y="3270"/>
                  </a:cubicBezTo>
                  <a:cubicBezTo>
                    <a:pt x="1648" y="3270"/>
                    <a:pt x="1570" y="3192"/>
                    <a:pt x="1570" y="3095"/>
                  </a:cubicBezTo>
                  <a:cubicBezTo>
                    <a:pt x="1570" y="2999"/>
                    <a:pt x="1648" y="2921"/>
                    <a:pt x="1744" y="2921"/>
                  </a:cubicBezTo>
                  <a:close/>
                  <a:moveTo>
                    <a:pt x="3033" y="4341"/>
                  </a:moveTo>
                  <a:cubicBezTo>
                    <a:pt x="3128" y="4341"/>
                    <a:pt x="3207" y="4419"/>
                    <a:pt x="3207" y="4515"/>
                  </a:cubicBezTo>
                  <a:cubicBezTo>
                    <a:pt x="3205" y="4612"/>
                    <a:pt x="3128" y="4690"/>
                    <a:pt x="3033" y="4690"/>
                  </a:cubicBezTo>
                  <a:cubicBezTo>
                    <a:pt x="2936" y="4690"/>
                    <a:pt x="2858" y="4612"/>
                    <a:pt x="2858" y="4515"/>
                  </a:cubicBezTo>
                  <a:cubicBezTo>
                    <a:pt x="2858" y="4419"/>
                    <a:pt x="2936" y="4341"/>
                    <a:pt x="3033" y="4341"/>
                  </a:cubicBezTo>
                  <a:close/>
                  <a:moveTo>
                    <a:pt x="2125" y="8969"/>
                  </a:moveTo>
                  <a:lnTo>
                    <a:pt x="2125" y="9117"/>
                  </a:lnTo>
                  <a:cubicBezTo>
                    <a:pt x="2124" y="9344"/>
                    <a:pt x="2437" y="9507"/>
                    <a:pt x="2440" y="9508"/>
                  </a:cubicBezTo>
                  <a:cubicBezTo>
                    <a:pt x="2484" y="9530"/>
                    <a:pt x="2532" y="9540"/>
                    <a:pt x="2583" y="9540"/>
                  </a:cubicBezTo>
                  <a:cubicBezTo>
                    <a:pt x="2686" y="9540"/>
                    <a:pt x="2790" y="9497"/>
                    <a:pt x="2862" y="9424"/>
                  </a:cubicBezTo>
                  <a:lnTo>
                    <a:pt x="2962" y="9322"/>
                  </a:lnTo>
                  <a:lnTo>
                    <a:pt x="3186" y="9548"/>
                  </a:lnTo>
                  <a:lnTo>
                    <a:pt x="3083" y="9652"/>
                  </a:lnTo>
                  <a:cubicBezTo>
                    <a:pt x="2922" y="9814"/>
                    <a:pt x="3032" y="10149"/>
                    <a:pt x="3032" y="10153"/>
                  </a:cubicBezTo>
                  <a:cubicBezTo>
                    <a:pt x="3079" y="10293"/>
                    <a:pt x="3230" y="10395"/>
                    <a:pt x="3389" y="10395"/>
                  </a:cubicBezTo>
                  <a:lnTo>
                    <a:pt x="3532" y="10395"/>
                  </a:lnTo>
                  <a:lnTo>
                    <a:pt x="3532" y="10715"/>
                  </a:lnTo>
                  <a:lnTo>
                    <a:pt x="3389" y="10715"/>
                  </a:lnTo>
                  <a:cubicBezTo>
                    <a:pt x="3161" y="10715"/>
                    <a:pt x="3000" y="11032"/>
                    <a:pt x="2998" y="11036"/>
                  </a:cubicBezTo>
                  <a:cubicBezTo>
                    <a:pt x="2934" y="11166"/>
                    <a:pt x="2970" y="11345"/>
                    <a:pt x="3081" y="11457"/>
                  </a:cubicBezTo>
                  <a:lnTo>
                    <a:pt x="3184" y="11561"/>
                  </a:lnTo>
                  <a:lnTo>
                    <a:pt x="2961" y="11787"/>
                  </a:lnTo>
                  <a:lnTo>
                    <a:pt x="2860" y="11686"/>
                  </a:lnTo>
                  <a:cubicBezTo>
                    <a:pt x="2802" y="11626"/>
                    <a:pt x="2717" y="11597"/>
                    <a:pt x="2603" y="11597"/>
                  </a:cubicBezTo>
                  <a:cubicBezTo>
                    <a:pt x="2510" y="11597"/>
                    <a:pt x="2412" y="11617"/>
                    <a:pt x="2361" y="11635"/>
                  </a:cubicBezTo>
                  <a:cubicBezTo>
                    <a:pt x="2222" y="11683"/>
                    <a:pt x="2122" y="11833"/>
                    <a:pt x="2122" y="11992"/>
                  </a:cubicBezTo>
                  <a:lnTo>
                    <a:pt x="2122" y="12140"/>
                  </a:lnTo>
                  <a:lnTo>
                    <a:pt x="1809" y="12140"/>
                  </a:lnTo>
                  <a:lnTo>
                    <a:pt x="1809" y="11992"/>
                  </a:lnTo>
                  <a:cubicBezTo>
                    <a:pt x="1809" y="11765"/>
                    <a:pt x="1495" y="11604"/>
                    <a:pt x="1492" y="11601"/>
                  </a:cubicBezTo>
                  <a:cubicBezTo>
                    <a:pt x="1449" y="11580"/>
                    <a:pt x="1399" y="11569"/>
                    <a:pt x="1348" y="11569"/>
                  </a:cubicBezTo>
                  <a:cubicBezTo>
                    <a:pt x="1246" y="11569"/>
                    <a:pt x="1142" y="11612"/>
                    <a:pt x="1070" y="11686"/>
                  </a:cubicBezTo>
                  <a:lnTo>
                    <a:pt x="971" y="11787"/>
                  </a:lnTo>
                  <a:lnTo>
                    <a:pt x="747" y="11561"/>
                  </a:lnTo>
                  <a:lnTo>
                    <a:pt x="851" y="11457"/>
                  </a:lnTo>
                  <a:cubicBezTo>
                    <a:pt x="1012" y="11296"/>
                    <a:pt x="902" y="10960"/>
                    <a:pt x="902" y="10956"/>
                  </a:cubicBezTo>
                  <a:cubicBezTo>
                    <a:pt x="855" y="10816"/>
                    <a:pt x="704" y="10715"/>
                    <a:pt x="545" y="10715"/>
                  </a:cubicBezTo>
                  <a:lnTo>
                    <a:pt x="402" y="10715"/>
                  </a:lnTo>
                  <a:lnTo>
                    <a:pt x="402" y="10395"/>
                  </a:lnTo>
                  <a:lnTo>
                    <a:pt x="545" y="10395"/>
                  </a:lnTo>
                  <a:cubicBezTo>
                    <a:pt x="773" y="10395"/>
                    <a:pt x="933" y="10077"/>
                    <a:pt x="935" y="10073"/>
                  </a:cubicBezTo>
                  <a:cubicBezTo>
                    <a:pt x="998" y="9943"/>
                    <a:pt x="962" y="9765"/>
                    <a:pt x="851" y="9652"/>
                  </a:cubicBezTo>
                  <a:lnTo>
                    <a:pt x="748" y="9548"/>
                  </a:lnTo>
                  <a:lnTo>
                    <a:pt x="972" y="9322"/>
                  </a:lnTo>
                  <a:lnTo>
                    <a:pt x="1071" y="9424"/>
                  </a:lnTo>
                  <a:cubicBezTo>
                    <a:pt x="1131" y="9483"/>
                    <a:pt x="1215" y="9512"/>
                    <a:pt x="1331" y="9512"/>
                  </a:cubicBezTo>
                  <a:cubicBezTo>
                    <a:pt x="1424" y="9512"/>
                    <a:pt x="1522" y="9493"/>
                    <a:pt x="1573" y="9475"/>
                  </a:cubicBezTo>
                  <a:cubicBezTo>
                    <a:pt x="1711" y="9426"/>
                    <a:pt x="1812" y="9276"/>
                    <a:pt x="1812" y="9117"/>
                  </a:cubicBezTo>
                  <a:lnTo>
                    <a:pt x="1812" y="8969"/>
                  </a:lnTo>
                  <a:close/>
                  <a:moveTo>
                    <a:pt x="4391" y="1"/>
                  </a:moveTo>
                  <a:cubicBezTo>
                    <a:pt x="2012" y="1"/>
                    <a:pt x="78" y="1940"/>
                    <a:pt x="78" y="4322"/>
                  </a:cubicBezTo>
                  <a:cubicBezTo>
                    <a:pt x="78" y="5803"/>
                    <a:pt x="824" y="7117"/>
                    <a:pt x="1968" y="7898"/>
                  </a:cubicBezTo>
                  <a:lnTo>
                    <a:pt x="1968" y="8572"/>
                  </a:lnTo>
                  <a:lnTo>
                    <a:pt x="1742" y="8572"/>
                  </a:lnTo>
                  <a:cubicBezTo>
                    <a:pt x="1559" y="8572"/>
                    <a:pt x="1411" y="8721"/>
                    <a:pt x="1411" y="8904"/>
                  </a:cubicBezTo>
                  <a:lnTo>
                    <a:pt x="1411" y="9106"/>
                  </a:lnTo>
                  <a:cubicBezTo>
                    <a:pt x="1388" y="9109"/>
                    <a:pt x="1357" y="9113"/>
                    <a:pt x="1329" y="9113"/>
                  </a:cubicBezTo>
                  <a:lnTo>
                    <a:pt x="1325" y="9113"/>
                  </a:lnTo>
                  <a:lnTo>
                    <a:pt x="1206" y="8993"/>
                  </a:lnTo>
                  <a:cubicBezTo>
                    <a:pt x="1142" y="8929"/>
                    <a:pt x="1059" y="8893"/>
                    <a:pt x="970" y="8893"/>
                  </a:cubicBezTo>
                  <a:cubicBezTo>
                    <a:pt x="879" y="8893"/>
                    <a:pt x="796" y="8928"/>
                    <a:pt x="734" y="8993"/>
                  </a:cubicBezTo>
                  <a:lnTo>
                    <a:pt x="417" y="9312"/>
                  </a:lnTo>
                  <a:cubicBezTo>
                    <a:pt x="288" y="9441"/>
                    <a:pt x="288" y="9653"/>
                    <a:pt x="417" y="9783"/>
                  </a:cubicBezTo>
                  <a:lnTo>
                    <a:pt x="557" y="9925"/>
                  </a:lnTo>
                  <a:cubicBezTo>
                    <a:pt x="541" y="9948"/>
                    <a:pt x="518" y="9978"/>
                    <a:pt x="500" y="9994"/>
                  </a:cubicBezTo>
                  <a:lnTo>
                    <a:pt x="333" y="9994"/>
                  </a:lnTo>
                  <a:cubicBezTo>
                    <a:pt x="150" y="9994"/>
                    <a:pt x="1" y="10143"/>
                    <a:pt x="1" y="10327"/>
                  </a:cubicBezTo>
                  <a:lnTo>
                    <a:pt x="1" y="10780"/>
                  </a:lnTo>
                  <a:cubicBezTo>
                    <a:pt x="1" y="10964"/>
                    <a:pt x="150" y="11113"/>
                    <a:pt x="333" y="11113"/>
                  </a:cubicBezTo>
                  <a:lnTo>
                    <a:pt x="529" y="11113"/>
                  </a:lnTo>
                  <a:cubicBezTo>
                    <a:pt x="534" y="11140"/>
                    <a:pt x="539" y="11178"/>
                    <a:pt x="537" y="11202"/>
                  </a:cubicBezTo>
                  <a:lnTo>
                    <a:pt x="417" y="11324"/>
                  </a:lnTo>
                  <a:cubicBezTo>
                    <a:pt x="288" y="11453"/>
                    <a:pt x="288" y="11666"/>
                    <a:pt x="417" y="11795"/>
                  </a:cubicBezTo>
                  <a:lnTo>
                    <a:pt x="734" y="12114"/>
                  </a:lnTo>
                  <a:cubicBezTo>
                    <a:pt x="796" y="12177"/>
                    <a:pt x="879" y="12213"/>
                    <a:pt x="970" y="12213"/>
                  </a:cubicBezTo>
                  <a:cubicBezTo>
                    <a:pt x="1059" y="12213"/>
                    <a:pt x="1142" y="12179"/>
                    <a:pt x="1206" y="12114"/>
                  </a:cubicBezTo>
                  <a:lnTo>
                    <a:pt x="1344" y="11975"/>
                  </a:lnTo>
                  <a:cubicBezTo>
                    <a:pt x="1367" y="11991"/>
                    <a:pt x="1393" y="12013"/>
                    <a:pt x="1411" y="12031"/>
                  </a:cubicBezTo>
                  <a:lnTo>
                    <a:pt x="1411" y="12204"/>
                  </a:lnTo>
                  <a:cubicBezTo>
                    <a:pt x="1411" y="12387"/>
                    <a:pt x="1559" y="12536"/>
                    <a:pt x="1742" y="12536"/>
                  </a:cubicBezTo>
                  <a:lnTo>
                    <a:pt x="2188" y="12536"/>
                  </a:lnTo>
                  <a:cubicBezTo>
                    <a:pt x="2372" y="12536"/>
                    <a:pt x="2521" y="12387"/>
                    <a:pt x="2521" y="12204"/>
                  </a:cubicBezTo>
                  <a:lnTo>
                    <a:pt x="2521" y="12002"/>
                  </a:lnTo>
                  <a:cubicBezTo>
                    <a:pt x="2542" y="11999"/>
                    <a:pt x="2573" y="11995"/>
                    <a:pt x="2603" y="11995"/>
                  </a:cubicBezTo>
                  <a:lnTo>
                    <a:pt x="2607" y="11995"/>
                  </a:lnTo>
                  <a:lnTo>
                    <a:pt x="2726" y="12115"/>
                  </a:lnTo>
                  <a:cubicBezTo>
                    <a:pt x="2789" y="12179"/>
                    <a:pt x="2873" y="12215"/>
                    <a:pt x="2962" y="12215"/>
                  </a:cubicBezTo>
                  <a:cubicBezTo>
                    <a:pt x="3052" y="12215"/>
                    <a:pt x="3135" y="12180"/>
                    <a:pt x="3198" y="12115"/>
                  </a:cubicBezTo>
                  <a:lnTo>
                    <a:pt x="3515" y="11796"/>
                  </a:lnTo>
                  <a:cubicBezTo>
                    <a:pt x="3606" y="11705"/>
                    <a:pt x="3632" y="11573"/>
                    <a:pt x="3594" y="11457"/>
                  </a:cubicBezTo>
                  <a:lnTo>
                    <a:pt x="4207" y="11457"/>
                  </a:lnTo>
                  <a:cubicBezTo>
                    <a:pt x="4316" y="11457"/>
                    <a:pt x="4407" y="11368"/>
                    <a:pt x="4407" y="11257"/>
                  </a:cubicBezTo>
                  <a:cubicBezTo>
                    <a:pt x="4407" y="11148"/>
                    <a:pt x="4316" y="11057"/>
                    <a:pt x="4207" y="11057"/>
                  </a:cubicBezTo>
                  <a:lnTo>
                    <a:pt x="3783" y="11057"/>
                  </a:lnTo>
                  <a:cubicBezTo>
                    <a:pt x="3873" y="10997"/>
                    <a:pt x="3932" y="10896"/>
                    <a:pt x="3932" y="10780"/>
                  </a:cubicBezTo>
                  <a:lnTo>
                    <a:pt x="3932" y="10327"/>
                  </a:lnTo>
                  <a:cubicBezTo>
                    <a:pt x="3932" y="10143"/>
                    <a:pt x="3783" y="9994"/>
                    <a:pt x="3599" y="9994"/>
                  </a:cubicBezTo>
                  <a:lnTo>
                    <a:pt x="3403" y="9994"/>
                  </a:lnTo>
                  <a:cubicBezTo>
                    <a:pt x="3398" y="9966"/>
                    <a:pt x="3394" y="9929"/>
                    <a:pt x="3396" y="9904"/>
                  </a:cubicBezTo>
                  <a:lnTo>
                    <a:pt x="3516" y="9783"/>
                  </a:lnTo>
                  <a:cubicBezTo>
                    <a:pt x="3644" y="9653"/>
                    <a:pt x="3644" y="9442"/>
                    <a:pt x="3516" y="9312"/>
                  </a:cubicBezTo>
                  <a:lnTo>
                    <a:pt x="3199" y="8993"/>
                  </a:lnTo>
                  <a:cubicBezTo>
                    <a:pt x="3137" y="8929"/>
                    <a:pt x="3053" y="8893"/>
                    <a:pt x="2963" y="8893"/>
                  </a:cubicBezTo>
                  <a:cubicBezTo>
                    <a:pt x="2874" y="8893"/>
                    <a:pt x="2791" y="8928"/>
                    <a:pt x="2727" y="8993"/>
                  </a:cubicBezTo>
                  <a:lnTo>
                    <a:pt x="2589" y="9132"/>
                  </a:lnTo>
                  <a:cubicBezTo>
                    <a:pt x="2566" y="9116"/>
                    <a:pt x="2539" y="9094"/>
                    <a:pt x="2522" y="9076"/>
                  </a:cubicBezTo>
                  <a:lnTo>
                    <a:pt x="2522" y="8903"/>
                  </a:lnTo>
                  <a:cubicBezTo>
                    <a:pt x="2522" y="8785"/>
                    <a:pt x="2460" y="8682"/>
                    <a:pt x="2368" y="8622"/>
                  </a:cubicBezTo>
                  <a:lnTo>
                    <a:pt x="2368" y="8138"/>
                  </a:lnTo>
                  <a:cubicBezTo>
                    <a:pt x="2848" y="8395"/>
                    <a:pt x="3383" y="8563"/>
                    <a:pt x="3951" y="8621"/>
                  </a:cubicBezTo>
                  <a:lnTo>
                    <a:pt x="3951" y="9026"/>
                  </a:lnTo>
                  <a:cubicBezTo>
                    <a:pt x="3951" y="9563"/>
                    <a:pt x="4388" y="10002"/>
                    <a:pt x="4925" y="10002"/>
                  </a:cubicBezTo>
                  <a:lnTo>
                    <a:pt x="5835" y="10002"/>
                  </a:lnTo>
                  <a:lnTo>
                    <a:pt x="5835" y="11057"/>
                  </a:lnTo>
                  <a:lnTo>
                    <a:pt x="5404" y="11057"/>
                  </a:lnTo>
                  <a:cubicBezTo>
                    <a:pt x="5294" y="11057"/>
                    <a:pt x="5204" y="11148"/>
                    <a:pt x="5204" y="11257"/>
                  </a:cubicBezTo>
                  <a:cubicBezTo>
                    <a:pt x="5204" y="11368"/>
                    <a:pt x="5294" y="11457"/>
                    <a:pt x="5404" y="11457"/>
                  </a:cubicBezTo>
                  <a:lnTo>
                    <a:pt x="5902" y="11457"/>
                  </a:lnTo>
                  <a:cubicBezTo>
                    <a:pt x="6085" y="11457"/>
                    <a:pt x="6234" y="11309"/>
                    <a:pt x="6234" y="11125"/>
                  </a:cubicBezTo>
                  <a:lnTo>
                    <a:pt x="6234" y="10004"/>
                  </a:lnTo>
                  <a:lnTo>
                    <a:pt x="7732" y="10004"/>
                  </a:lnTo>
                  <a:cubicBezTo>
                    <a:pt x="8270" y="10004"/>
                    <a:pt x="8706" y="9565"/>
                    <a:pt x="8706" y="9027"/>
                  </a:cubicBezTo>
                  <a:lnTo>
                    <a:pt x="8706" y="6725"/>
                  </a:lnTo>
                  <a:lnTo>
                    <a:pt x="9475" y="6725"/>
                  </a:lnTo>
                  <a:cubicBezTo>
                    <a:pt x="9672" y="6725"/>
                    <a:pt x="9831" y="6644"/>
                    <a:pt x="9911" y="6506"/>
                  </a:cubicBezTo>
                  <a:cubicBezTo>
                    <a:pt x="9991" y="6366"/>
                    <a:pt x="9979" y="6188"/>
                    <a:pt x="9879" y="6017"/>
                  </a:cubicBezTo>
                  <a:lnTo>
                    <a:pt x="8693" y="4013"/>
                  </a:lnTo>
                  <a:cubicBezTo>
                    <a:pt x="8618" y="2945"/>
                    <a:pt x="8153" y="1949"/>
                    <a:pt x="7379" y="1203"/>
                  </a:cubicBezTo>
                  <a:cubicBezTo>
                    <a:pt x="7341" y="1166"/>
                    <a:pt x="7291" y="1147"/>
                    <a:pt x="7241" y="1147"/>
                  </a:cubicBezTo>
                  <a:cubicBezTo>
                    <a:pt x="7189" y="1147"/>
                    <a:pt x="7136" y="1168"/>
                    <a:pt x="7097" y="1208"/>
                  </a:cubicBezTo>
                  <a:cubicBezTo>
                    <a:pt x="7020" y="1289"/>
                    <a:pt x="7022" y="1414"/>
                    <a:pt x="7102" y="1491"/>
                  </a:cubicBezTo>
                  <a:cubicBezTo>
                    <a:pt x="7815" y="2177"/>
                    <a:pt x="8240" y="3098"/>
                    <a:pt x="8298" y="4084"/>
                  </a:cubicBezTo>
                  <a:cubicBezTo>
                    <a:pt x="8301" y="4116"/>
                    <a:pt x="8311" y="4147"/>
                    <a:pt x="8326" y="4174"/>
                  </a:cubicBezTo>
                  <a:lnTo>
                    <a:pt x="9534" y="6220"/>
                  </a:lnTo>
                  <a:cubicBezTo>
                    <a:pt x="9565" y="6272"/>
                    <a:pt x="9565" y="6302"/>
                    <a:pt x="9565" y="6306"/>
                  </a:cubicBezTo>
                  <a:cubicBezTo>
                    <a:pt x="9560" y="6310"/>
                    <a:pt x="9535" y="6324"/>
                    <a:pt x="9475" y="6324"/>
                  </a:cubicBezTo>
                  <a:lnTo>
                    <a:pt x="8506" y="6324"/>
                  </a:lnTo>
                  <a:cubicBezTo>
                    <a:pt x="8395" y="6324"/>
                    <a:pt x="8306" y="6415"/>
                    <a:pt x="8306" y="6525"/>
                  </a:cubicBezTo>
                  <a:lnTo>
                    <a:pt x="8306" y="7759"/>
                  </a:lnTo>
                  <a:lnTo>
                    <a:pt x="6924" y="7759"/>
                  </a:lnTo>
                  <a:cubicBezTo>
                    <a:pt x="6814" y="7759"/>
                    <a:pt x="6723" y="7849"/>
                    <a:pt x="6723" y="7959"/>
                  </a:cubicBezTo>
                  <a:cubicBezTo>
                    <a:pt x="6723" y="8070"/>
                    <a:pt x="6814" y="8159"/>
                    <a:pt x="6924" y="8159"/>
                  </a:cubicBezTo>
                  <a:lnTo>
                    <a:pt x="8306" y="8159"/>
                  </a:lnTo>
                  <a:lnTo>
                    <a:pt x="8306" y="9026"/>
                  </a:lnTo>
                  <a:cubicBezTo>
                    <a:pt x="8306" y="9344"/>
                    <a:pt x="8047" y="9601"/>
                    <a:pt x="7731" y="9601"/>
                  </a:cubicBezTo>
                  <a:lnTo>
                    <a:pt x="4923" y="9601"/>
                  </a:lnTo>
                  <a:cubicBezTo>
                    <a:pt x="4607" y="9601"/>
                    <a:pt x="4348" y="9343"/>
                    <a:pt x="4348" y="9026"/>
                  </a:cubicBezTo>
                  <a:lnTo>
                    <a:pt x="4348" y="8437"/>
                  </a:lnTo>
                  <a:cubicBezTo>
                    <a:pt x="4348" y="8332"/>
                    <a:pt x="4266" y="8244"/>
                    <a:pt x="4160" y="8239"/>
                  </a:cubicBezTo>
                  <a:cubicBezTo>
                    <a:pt x="4069" y="8234"/>
                    <a:pt x="3978" y="8224"/>
                    <a:pt x="3889" y="8213"/>
                  </a:cubicBezTo>
                  <a:lnTo>
                    <a:pt x="3889" y="6236"/>
                  </a:lnTo>
                  <a:cubicBezTo>
                    <a:pt x="3889" y="6214"/>
                    <a:pt x="3909" y="6166"/>
                    <a:pt x="3924" y="6151"/>
                  </a:cubicBezTo>
                  <a:lnTo>
                    <a:pt x="4148" y="5926"/>
                  </a:lnTo>
                  <a:cubicBezTo>
                    <a:pt x="4238" y="5836"/>
                    <a:pt x="4301" y="5685"/>
                    <a:pt x="4301" y="5558"/>
                  </a:cubicBezTo>
                  <a:lnTo>
                    <a:pt x="4301" y="5126"/>
                  </a:lnTo>
                  <a:cubicBezTo>
                    <a:pt x="4301" y="5015"/>
                    <a:pt x="4212" y="4926"/>
                    <a:pt x="4101" y="4926"/>
                  </a:cubicBezTo>
                  <a:cubicBezTo>
                    <a:pt x="3991" y="4926"/>
                    <a:pt x="3901" y="5015"/>
                    <a:pt x="3901" y="5126"/>
                  </a:cubicBezTo>
                  <a:lnTo>
                    <a:pt x="3901" y="5558"/>
                  </a:lnTo>
                  <a:cubicBezTo>
                    <a:pt x="3901" y="5579"/>
                    <a:pt x="3880" y="5629"/>
                    <a:pt x="3865" y="5644"/>
                  </a:cubicBezTo>
                  <a:lnTo>
                    <a:pt x="3640" y="5869"/>
                  </a:lnTo>
                  <a:cubicBezTo>
                    <a:pt x="3551" y="5958"/>
                    <a:pt x="3488" y="6110"/>
                    <a:pt x="3488" y="6236"/>
                  </a:cubicBezTo>
                  <a:lnTo>
                    <a:pt x="3488" y="8141"/>
                  </a:lnTo>
                  <a:cubicBezTo>
                    <a:pt x="3401" y="8121"/>
                    <a:pt x="3315" y="8097"/>
                    <a:pt x="3230" y="8071"/>
                  </a:cubicBezTo>
                  <a:lnTo>
                    <a:pt x="3230" y="5053"/>
                  </a:lnTo>
                  <a:cubicBezTo>
                    <a:pt x="3448" y="4972"/>
                    <a:pt x="3603" y="4762"/>
                    <a:pt x="3603" y="4515"/>
                  </a:cubicBezTo>
                  <a:cubicBezTo>
                    <a:pt x="3603" y="4198"/>
                    <a:pt x="3347" y="3942"/>
                    <a:pt x="3030" y="3942"/>
                  </a:cubicBezTo>
                  <a:cubicBezTo>
                    <a:pt x="2715" y="3942"/>
                    <a:pt x="2457" y="4199"/>
                    <a:pt x="2457" y="4515"/>
                  </a:cubicBezTo>
                  <a:cubicBezTo>
                    <a:pt x="2457" y="4762"/>
                    <a:pt x="2612" y="4971"/>
                    <a:pt x="2830" y="5053"/>
                  </a:cubicBezTo>
                  <a:lnTo>
                    <a:pt x="2830" y="7922"/>
                  </a:lnTo>
                  <a:cubicBezTo>
                    <a:pt x="2731" y="7878"/>
                    <a:pt x="2634" y="7831"/>
                    <a:pt x="2540" y="7780"/>
                  </a:cubicBezTo>
                  <a:lnTo>
                    <a:pt x="2540" y="5777"/>
                  </a:lnTo>
                  <a:cubicBezTo>
                    <a:pt x="2540" y="5650"/>
                    <a:pt x="2478" y="5499"/>
                    <a:pt x="2388" y="5409"/>
                  </a:cubicBezTo>
                  <a:lnTo>
                    <a:pt x="1977" y="4998"/>
                  </a:lnTo>
                  <a:cubicBezTo>
                    <a:pt x="1962" y="4982"/>
                    <a:pt x="1941" y="4932"/>
                    <a:pt x="1941" y="4911"/>
                  </a:cubicBezTo>
                  <a:lnTo>
                    <a:pt x="1941" y="3633"/>
                  </a:lnTo>
                  <a:cubicBezTo>
                    <a:pt x="2160" y="3552"/>
                    <a:pt x="2315" y="3342"/>
                    <a:pt x="2315" y="3095"/>
                  </a:cubicBezTo>
                  <a:cubicBezTo>
                    <a:pt x="2315" y="2778"/>
                    <a:pt x="2058" y="2522"/>
                    <a:pt x="1741" y="2522"/>
                  </a:cubicBezTo>
                  <a:cubicBezTo>
                    <a:pt x="1426" y="2522"/>
                    <a:pt x="1168" y="2780"/>
                    <a:pt x="1168" y="3095"/>
                  </a:cubicBezTo>
                  <a:cubicBezTo>
                    <a:pt x="1168" y="3342"/>
                    <a:pt x="1324" y="3551"/>
                    <a:pt x="1541" y="3633"/>
                  </a:cubicBezTo>
                  <a:lnTo>
                    <a:pt x="1541" y="4911"/>
                  </a:lnTo>
                  <a:cubicBezTo>
                    <a:pt x="1541" y="5039"/>
                    <a:pt x="1604" y="5189"/>
                    <a:pt x="1694" y="5280"/>
                  </a:cubicBezTo>
                  <a:lnTo>
                    <a:pt x="2104" y="5691"/>
                  </a:lnTo>
                  <a:cubicBezTo>
                    <a:pt x="2120" y="5707"/>
                    <a:pt x="2140" y="5757"/>
                    <a:pt x="2140" y="5777"/>
                  </a:cubicBezTo>
                  <a:lnTo>
                    <a:pt x="2140" y="7533"/>
                  </a:lnTo>
                  <a:cubicBezTo>
                    <a:pt x="1130" y="6821"/>
                    <a:pt x="474" y="5644"/>
                    <a:pt x="474" y="4321"/>
                  </a:cubicBezTo>
                  <a:cubicBezTo>
                    <a:pt x="474" y="2753"/>
                    <a:pt x="1397" y="1397"/>
                    <a:pt x="2729" y="770"/>
                  </a:cubicBezTo>
                  <a:lnTo>
                    <a:pt x="2729" y="1675"/>
                  </a:lnTo>
                  <a:cubicBezTo>
                    <a:pt x="2511" y="1756"/>
                    <a:pt x="2356" y="1967"/>
                    <a:pt x="2356" y="2213"/>
                  </a:cubicBezTo>
                  <a:cubicBezTo>
                    <a:pt x="2356" y="2530"/>
                    <a:pt x="2612" y="2787"/>
                    <a:pt x="2929" y="2787"/>
                  </a:cubicBezTo>
                  <a:cubicBezTo>
                    <a:pt x="3244" y="2787"/>
                    <a:pt x="3502" y="2529"/>
                    <a:pt x="3502" y="2213"/>
                  </a:cubicBezTo>
                  <a:cubicBezTo>
                    <a:pt x="3502" y="1967"/>
                    <a:pt x="3347" y="1757"/>
                    <a:pt x="3129" y="1675"/>
                  </a:cubicBezTo>
                  <a:lnTo>
                    <a:pt x="3129" y="608"/>
                  </a:lnTo>
                  <a:cubicBezTo>
                    <a:pt x="3525" y="474"/>
                    <a:pt x="3948" y="400"/>
                    <a:pt x="4389" y="400"/>
                  </a:cubicBezTo>
                  <a:cubicBezTo>
                    <a:pt x="5004" y="400"/>
                    <a:pt x="5593" y="538"/>
                    <a:pt x="6138" y="811"/>
                  </a:cubicBezTo>
                  <a:cubicBezTo>
                    <a:pt x="6166" y="826"/>
                    <a:pt x="6197" y="833"/>
                    <a:pt x="6227" y="833"/>
                  </a:cubicBezTo>
                  <a:cubicBezTo>
                    <a:pt x="6300" y="833"/>
                    <a:pt x="6371" y="792"/>
                    <a:pt x="6405" y="723"/>
                  </a:cubicBezTo>
                  <a:cubicBezTo>
                    <a:pt x="6456" y="624"/>
                    <a:pt x="6415" y="505"/>
                    <a:pt x="6317" y="454"/>
                  </a:cubicBezTo>
                  <a:cubicBezTo>
                    <a:pt x="5716" y="154"/>
                    <a:pt x="5069" y="1"/>
                    <a:pt x="43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2020766" y="1601032"/>
              <a:ext cx="13592" cy="39928"/>
            </a:xfrm>
            <a:custGeom>
              <a:avLst/>
              <a:gdLst/>
              <a:ahLst/>
              <a:cxnLst/>
              <a:rect l="l" t="t" r="r" b="b"/>
              <a:pathLst>
                <a:path w="401" h="1178" extrusionOk="0">
                  <a:moveTo>
                    <a:pt x="200" y="0"/>
                  </a:moveTo>
                  <a:cubicBezTo>
                    <a:pt x="90" y="0"/>
                    <a:pt x="0" y="91"/>
                    <a:pt x="0" y="200"/>
                  </a:cubicBezTo>
                  <a:lnTo>
                    <a:pt x="0" y="977"/>
                  </a:lnTo>
                  <a:cubicBezTo>
                    <a:pt x="0" y="1087"/>
                    <a:pt x="90" y="1177"/>
                    <a:pt x="200" y="1177"/>
                  </a:cubicBezTo>
                  <a:cubicBezTo>
                    <a:pt x="310" y="1177"/>
                    <a:pt x="401" y="1087"/>
                    <a:pt x="401" y="977"/>
                  </a:cubicBezTo>
                  <a:lnTo>
                    <a:pt x="401" y="200"/>
                  </a:lnTo>
                  <a:cubicBezTo>
                    <a:pt x="398" y="91"/>
                    <a:pt x="310" y="0"/>
                    <a:pt x="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1822785" y="1804538"/>
              <a:ext cx="71146" cy="71756"/>
            </a:xfrm>
            <a:custGeom>
              <a:avLst/>
              <a:gdLst/>
              <a:ahLst/>
              <a:cxnLst/>
              <a:rect l="l" t="t" r="r" b="b"/>
              <a:pathLst>
                <a:path w="2099" h="2117" extrusionOk="0">
                  <a:moveTo>
                    <a:pt x="1050" y="401"/>
                  </a:moveTo>
                  <a:cubicBezTo>
                    <a:pt x="1409" y="401"/>
                    <a:pt x="1699" y="695"/>
                    <a:pt x="1699" y="1059"/>
                  </a:cubicBezTo>
                  <a:cubicBezTo>
                    <a:pt x="1699" y="1422"/>
                    <a:pt x="1409" y="1716"/>
                    <a:pt x="1050" y="1716"/>
                  </a:cubicBezTo>
                  <a:cubicBezTo>
                    <a:pt x="691" y="1716"/>
                    <a:pt x="399" y="1422"/>
                    <a:pt x="399" y="1059"/>
                  </a:cubicBezTo>
                  <a:cubicBezTo>
                    <a:pt x="399" y="695"/>
                    <a:pt x="691" y="401"/>
                    <a:pt x="1050" y="401"/>
                  </a:cubicBezTo>
                  <a:close/>
                  <a:moveTo>
                    <a:pt x="1050" y="1"/>
                  </a:moveTo>
                  <a:cubicBezTo>
                    <a:pt x="471" y="1"/>
                    <a:pt x="0" y="475"/>
                    <a:pt x="0" y="1059"/>
                  </a:cubicBezTo>
                  <a:cubicBezTo>
                    <a:pt x="0" y="1642"/>
                    <a:pt x="471" y="2116"/>
                    <a:pt x="1050" y="2116"/>
                  </a:cubicBezTo>
                  <a:cubicBezTo>
                    <a:pt x="1628" y="2116"/>
                    <a:pt x="2098" y="1642"/>
                    <a:pt x="2098" y="1059"/>
                  </a:cubicBezTo>
                  <a:cubicBezTo>
                    <a:pt x="2098" y="475"/>
                    <a:pt x="1630" y="1"/>
                    <a:pt x="1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1839394" y="1821350"/>
              <a:ext cx="37929" cy="38166"/>
            </a:xfrm>
            <a:custGeom>
              <a:avLst/>
              <a:gdLst/>
              <a:ahLst/>
              <a:cxnLst/>
              <a:rect l="l" t="t" r="r" b="b"/>
              <a:pathLst>
                <a:path w="1119" h="1126" extrusionOk="0">
                  <a:moveTo>
                    <a:pt x="560" y="399"/>
                  </a:moveTo>
                  <a:cubicBezTo>
                    <a:pt x="648" y="399"/>
                    <a:pt x="719" y="472"/>
                    <a:pt x="719" y="563"/>
                  </a:cubicBezTo>
                  <a:cubicBezTo>
                    <a:pt x="720" y="652"/>
                    <a:pt x="648" y="726"/>
                    <a:pt x="560" y="726"/>
                  </a:cubicBezTo>
                  <a:cubicBezTo>
                    <a:pt x="472" y="726"/>
                    <a:pt x="401" y="652"/>
                    <a:pt x="401" y="563"/>
                  </a:cubicBezTo>
                  <a:cubicBezTo>
                    <a:pt x="401" y="472"/>
                    <a:pt x="473" y="399"/>
                    <a:pt x="560" y="399"/>
                  </a:cubicBezTo>
                  <a:close/>
                  <a:moveTo>
                    <a:pt x="560" y="0"/>
                  </a:moveTo>
                  <a:cubicBezTo>
                    <a:pt x="252" y="0"/>
                    <a:pt x="1" y="254"/>
                    <a:pt x="1" y="563"/>
                  </a:cubicBezTo>
                  <a:cubicBezTo>
                    <a:pt x="1" y="872"/>
                    <a:pt x="252" y="1126"/>
                    <a:pt x="560" y="1126"/>
                  </a:cubicBezTo>
                  <a:cubicBezTo>
                    <a:pt x="868" y="1126"/>
                    <a:pt x="1119" y="872"/>
                    <a:pt x="1119" y="563"/>
                  </a:cubicBezTo>
                  <a:cubicBezTo>
                    <a:pt x="1119" y="252"/>
                    <a:pt x="869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1911285" y="1565104"/>
              <a:ext cx="38911" cy="60198"/>
            </a:xfrm>
            <a:custGeom>
              <a:avLst/>
              <a:gdLst/>
              <a:ahLst/>
              <a:cxnLst/>
              <a:rect l="l" t="t" r="r" b="b"/>
              <a:pathLst>
                <a:path w="1148" h="1776" extrusionOk="0">
                  <a:moveTo>
                    <a:pt x="574" y="401"/>
                  </a:moveTo>
                  <a:cubicBezTo>
                    <a:pt x="670" y="401"/>
                    <a:pt x="748" y="479"/>
                    <a:pt x="748" y="575"/>
                  </a:cubicBezTo>
                  <a:cubicBezTo>
                    <a:pt x="748" y="670"/>
                    <a:pt x="670" y="749"/>
                    <a:pt x="574" y="749"/>
                  </a:cubicBezTo>
                  <a:cubicBezTo>
                    <a:pt x="478" y="749"/>
                    <a:pt x="400" y="670"/>
                    <a:pt x="400" y="575"/>
                  </a:cubicBezTo>
                  <a:cubicBezTo>
                    <a:pt x="400" y="479"/>
                    <a:pt x="478" y="401"/>
                    <a:pt x="574" y="401"/>
                  </a:cubicBezTo>
                  <a:close/>
                  <a:moveTo>
                    <a:pt x="574" y="0"/>
                  </a:moveTo>
                  <a:cubicBezTo>
                    <a:pt x="259" y="0"/>
                    <a:pt x="0" y="258"/>
                    <a:pt x="0" y="575"/>
                  </a:cubicBezTo>
                  <a:cubicBezTo>
                    <a:pt x="0" y="821"/>
                    <a:pt x="156" y="1030"/>
                    <a:pt x="374" y="1112"/>
                  </a:cubicBezTo>
                  <a:lnTo>
                    <a:pt x="374" y="1575"/>
                  </a:lnTo>
                  <a:cubicBezTo>
                    <a:pt x="374" y="1685"/>
                    <a:pt x="464" y="1776"/>
                    <a:pt x="574" y="1776"/>
                  </a:cubicBezTo>
                  <a:cubicBezTo>
                    <a:pt x="685" y="1776"/>
                    <a:pt x="774" y="1685"/>
                    <a:pt x="774" y="1575"/>
                  </a:cubicBezTo>
                  <a:lnTo>
                    <a:pt x="774" y="1112"/>
                  </a:lnTo>
                  <a:cubicBezTo>
                    <a:pt x="993" y="1032"/>
                    <a:pt x="1148" y="821"/>
                    <a:pt x="1148" y="575"/>
                  </a:cubicBezTo>
                  <a:cubicBezTo>
                    <a:pt x="1148" y="258"/>
                    <a:pt x="891" y="0"/>
                    <a:pt x="5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03" name="Google Shape;303;p42"/>
          <p:cNvGrpSpPr/>
          <p:nvPr/>
        </p:nvGrpSpPr>
        <p:grpSpPr>
          <a:xfrm>
            <a:off x="8848160" y="3123764"/>
            <a:ext cx="615940" cy="610472"/>
            <a:chOff x="1791704" y="2182501"/>
            <a:chExt cx="461955" cy="457854"/>
          </a:xfrm>
          <a:solidFill>
            <a:schemeClr val="bg1"/>
          </a:solidFill>
        </p:grpSpPr>
        <p:sp>
          <p:nvSpPr>
            <p:cNvPr id="304" name="Google Shape;304;p42"/>
            <p:cNvSpPr/>
            <p:nvPr/>
          </p:nvSpPr>
          <p:spPr>
            <a:xfrm>
              <a:off x="1791704" y="2182501"/>
              <a:ext cx="461955" cy="457854"/>
            </a:xfrm>
            <a:custGeom>
              <a:avLst/>
              <a:gdLst/>
              <a:ahLst/>
              <a:cxnLst/>
              <a:rect l="l" t="t" r="r" b="b"/>
              <a:pathLst>
                <a:path w="13629" h="13508" extrusionOk="0">
                  <a:moveTo>
                    <a:pt x="4972" y="401"/>
                  </a:moveTo>
                  <a:lnTo>
                    <a:pt x="4972" y="784"/>
                  </a:lnTo>
                  <a:lnTo>
                    <a:pt x="3987" y="784"/>
                  </a:lnTo>
                  <a:lnTo>
                    <a:pt x="3987" y="401"/>
                  </a:lnTo>
                  <a:close/>
                  <a:moveTo>
                    <a:pt x="13162" y="400"/>
                  </a:moveTo>
                  <a:cubicBezTo>
                    <a:pt x="13198" y="400"/>
                    <a:pt x="13228" y="430"/>
                    <a:pt x="13228" y="466"/>
                  </a:cubicBezTo>
                  <a:lnTo>
                    <a:pt x="13228" y="2593"/>
                  </a:lnTo>
                  <a:lnTo>
                    <a:pt x="13135" y="2593"/>
                  </a:lnTo>
                  <a:cubicBezTo>
                    <a:pt x="12812" y="2593"/>
                    <a:pt x="12548" y="2856"/>
                    <a:pt x="12548" y="3179"/>
                  </a:cubicBezTo>
                  <a:cubicBezTo>
                    <a:pt x="12550" y="3503"/>
                    <a:pt x="12813" y="3765"/>
                    <a:pt x="13136" y="3765"/>
                  </a:cubicBezTo>
                  <a:lnTo>
                    <a:pt x="13230" y="3765"/>
                  </a:lnTo>
                  <a:lnTo>
                    <a:pt x="13230" y="4164"/>
                  </a:lnTo>
                  <a:lnTo>
                    <a:pt x="12924" y="4164"/>
                  </a:lnTo>
                  <a:cubicBezTo>
                    <a:pt x="12667" y="4164"/>
                    <a:pt x="12458" y="4374"/>
                    <a:pt x="12458" y="4630"/>
                  </a:cubicBezTo>
                  <a:lnTo>
                    <a:pt x="12458" y="9637"/>
                  </a:lnTo>
                  <a:cubicBezTo>
                    <a:pt x="12458" y="9747"/>
                    <a:pt x="12547" y="9837"/>
                    <a:pt x="12658" y="9837"/>
                  </a:cubicBezTo>
                  <a:cubicBezTo>
                    <a:pt x="12768" y="9837"/>
                    <a:pt x="12858" y="9747"/>
                    <a:pt x="12858" y="9637"/>
                  </a:cubicBezTo>
                  <a:lnTo>
                    <a:pt x="12858" y="4630"/>
                  </a:lnTo>
                  <a:cubicBezTo>
                    <a:pt x="12858" y="4594"/>
                    <a:pt x="12889" y="4563"/>
                    <a:pt x="12925" y="4563"/>
                  </a:cubicBezTo>
                  <a:lnTo>
                    <a:pt x="13232" y="4563"/>
                  </a:lnTo>
                  <a:lnTo>
                    <a:pt x="13232" y="12308"/>
                  </a:lnTo>
                  <a:lnTo>
                    <a:pt x="12925" y="12308"/>
                  </a:lnTo>
                  <a:cubicBezTo>
                    <a:pt x="12889" y="12308"/>
                    <a:pt x="12858" y="12277"/>
                    <a:pt x="12858" y="12241"/>
                  </a:cubicBezTo>
                  <a:lnTo>
                    <a:pt x="12858" y="10808"/>
                  </a:lnTo>
                  <a:cubicBezTo>
                    <a:pt x="12858" y="10697"/>
                    <a:pt x="12768" y="10608"/>
                    <a:pt x="12658" y="10608"/>
                  </a:cubicBezTo>
                  <a:cubicBezTo>
                    <a:pt x="12547" y="10608"/>
                    <a:pt x="12458" y="10697"/>
                    <a:pt x="12458" y="10808"/>
                  </a:cubicBezTo>
                  <a:lnTo>
                    <a:pt x="12458" y="12241"/>
                  </a:lnTo>
                  <a:cubicBezTo>
                    <a:pt x="12458" y="12498"/>
                    <a:pt x="12667" y="12707"/>
                    <a:pt x="12924" y="12707"/>
                  </a:cubicBezTo>
                  <a:lnTo>
                    <a:pt x="13230" y="12707"/>
                  </a:lnTo>
                  <a:lnTo>
                    <a:pt x="13230" y="13039"/>
                  </a:lnTo>
                  <a:cubicBezTo>
                    <a:pt x="13230" y="13075"/>
                    <a:pt x="13199" y="13106"/>
                    <a:pt x="13163" y="13106"/>
                  </a:cubicBezTo>
                  <a:lnTo>
                    <a:pt x="11087" y="13106"/>
                  </a:lnTo>
                  <a:lnTo>
                    <a:pt x="11087" y="12799"/>
                  </a:lnTo>
                  <a:cubicBezTo>
                    <a:pt x="11087" y="12543"/>
                    <a:pt x="10878" y="12333"/>
                    <a:pt x="10621" y="12333"/>
                  </a:cubicBezTo>
                  <a:lnTo>
                    <a:pt x="6308" y="12333"/>
                  </a:lnTo>
                  <a:cubicBezTo>
                    <a:pt x="6198" y="12333"/>
                    <a:pt x="6108" y="12424"/>
                    <a:pt x="6108" y="12534"/>
                  </a:cubicBezTo>
                  <a:cubicBezTo>
                    <a:pt x="6108" y="12644"/>
                    <a:pt x="6198" y="12734"/>
                    <a:pt x="6308" y="12734"/>
                  </a:cubicBezTo>
                  <a:lnTo>
                    <a:pt x="10620" y="12734"/>
                  </a:lnTo>
                  <a:cubicBezTo>
                    <a:pt x="10656" y="12734"/>
                    <a:pt x="10686" y="12764"/>
                    <a:pt x="10686" y="12800"/>
                  </a:cubicBezTo>
                  <a:lnTo>
                    <a:pt x="10686" y="13107"/>
                  </a:lnTo>
                  <a:lnTo>
                    <a:pt x="2942" y="13107"/>
                  </a:lnTo>
                  <a:lnTo>
                    <a:pt x="2942" y="12800"/>
                  </a:lnTo>
                  <a:cubicBezTo>
                    <a:pt x="2942" y="12764"/>
                    <a:pt x="2972" y="12734"/>
                    <a:pt x="3008" y="12734"/>
                  </a:cubicBezTo>
                  <a:lnTo>
                    <a:pt x="5112" y="12734"/>
                  </a:lnTo>
                  <a:cubicBezTo>
                    <a:pt x="5221" y="12734"/>
                    <a:pt x="5312" y="12644"/>
                    <a:pt x="5312" y="12534"/>
                  </a:cubicBezTo>
                  <a:cubicBezTo>
                    <a:pt x="5312" y="12424"/>
                    <a:pt x="5221" y="12333"/>
                    <a:pt x="5112" y="12333"/>
                  </a:cubicBezTo>
                  <a:lnTo>
                    <a:pt x="3008" y="12333"/>
                  </a:lnTo>
                  <a:cubicBezTo>
                    <a:pt x="2752" y="12333"/>
                    <a:pt x="2542" y="12543"/>
                    <a:pt x="2542" y="12799"/>
                  </a:cubicBezTo>
                  <a:lnTo>
                    <a:pt x="2542" y="13106"/>
                  </a:lnTo>
                  <a:lnTo>
                    <a:pt x="1748" y="13106"/>
                  </a:lnTo>
                  <a:lnTo>
                    <a:pt x="399" y="11757"/>
                  </a:lnTo>
                  <a:lnTo>
                    <a:pt x="399" y="3765"/>
                  </a:lnTo>
                  <a:lnTo>
                    <a:pt x="492" y="3765"/>
                  </a:lnTo>
                  <a:cubicBezTo>
                    <a:pt x="816" y="3765"/>
                    <a:pt x="1079" y="3502"/>
                    <a:pt x="1079" y="3179"/>
                  </a:cubicBezTo>
                  <a:cubicBezTo>
                    <a:pt x="1079" y="2856"/>
                    <a:pt x="816" y="2593"/>
                    <a:pt x="492" y="2593"/>
                  </a:cubicBezTo>
                  <a:lnTo>
                    <a:pt x="399" y="2593"/>
                  </a:lnTo>
                  <a:lnTo>
                    <a:pt x="399" y="466"/>
                  </a:lnTo>
                  <a:cubicBezTo>
                    <a:pt x="399" y="430"/>
                    <a:pt x="430" y="400"/>
                    <a:pt x="466" y="400"/>
                  </a:cubicBezTo>
                  <a:lnTo>
                    <a:pt x="3588" y="400"/>
                  </a:lnTo>
                  <a:lnTo>
                    <a:pt x="3588" y="850"/>
                  </a:lnTo>
                  <a:cubicBezTo>
                    <a:pt x="3588" y="1034"/>
                    <a:pt x="3737" y="1183"/>
                    <a:pt x="3919" y="1183"/>
                  </a:cubicBezTo>
                  <a:lnTo>
                    <a:pt x="5038" y="1183"/>
                  </a:lnTo>
                  <a:cubicBezTo>
                    <a:pt x="5221" y="1183"/>
                    <a:pt x="5370" y="1034"/>
                    <a:pt x="5370" y="850"/>
                  </a:cubicBezTo>
                  <a:lnTo>
                    <a:pt x="5370" y="400"/>
                  </a:lnTo>
                  <a:close/>
                  <a:moveTo>
                    <a:pt x="399" y="12323"/>
                  </a:moveTo>
                  <a:lnTo>
                    <a:pt x="1184" y="13108"/>
                  </a:lnTo>
                  <a:lnTo>
                    <a:pt x="466" y="13108"/>
                  </a:lnTo>
                  <a:cubicBezTo>
                    <a:pt x="430" y="13108"/>
                    <a:pt x="399" y="13077"/>
                    <a:pt x="399" y="13041"/>
                  </a:cubicBezTo>
                  <a:lnTo>
                    <a:pt x="399" y="12323"/>
                  </a:lnTo>
                  <a:close/>
                  <a:moveTo>
                    <a:pt x="466" y="1"/>
                  </a:moveTo>
                  <a:cubicBezTo>
                    <a:pt x="209" y="1"/>
                    <a:pt x="1" y="210"/>
                    <a:pt x="1" y="466"/>
                  </a:cubicBezTo>
                  <a:lnTo>
                    <a:pt x="1" y="2793"/>
                  </a:lnTo>
                  <a:cubicBezTo>
                    <a:pt x="1" y="2903"/>
                    <a:pt x="90" y="2994"/>
                    <a:pt x="201" y="2994"/>
                  </a:cubicBezTo>
                  <a:lnTo>
                    <a:pt x="493" y="2994"/>
                  </a:lnTo>
                  <a:cubicBezTo>
                    <a:pt x="596" y="2994"/>
                    <a:pt x="679" y="3077"/>
                    <a:pt x="679" y="3179"/>
                  </a:cubicBezTo>
                  <a:cubicBezTo>
                    <a:pt x="679" y="3282"/>
                    <a:pt x="596" y="3365"/>
                    <a:pt x="493" y="3365"/>
                  </a:cubicBezTo>
                  <a:lnTo>
                    <a:pt x="201" y="3365"/>
                  </a:lnTo>
                  <a:cubicBezTo>
                    <a:pt x="90" y="3365"/>
                    <a:pt x="1" y="3455"/>
                    <a:pt x="1" y="3565"/>
                  </a:cubicBezTo>
                  <a:lnTo>
                    <a:pt x="1" y="13041"/>
                  </a:lnTo>
                  <a:cubicBezTo>
                    <a:pt x="1" y="13298"/>
                    <a:pt x="209" y="13507"/>
                    <a:pt x="466" y="13507"/>
                  </a:cubicBezTo>
                  <a:lnTo>
                    <a:pt x="13163" y="13507"/>
                  </a:lnTo>
                  <a:cubicBezTo>
                    <a:pt x="13419" y="13507"/>
                    <a:pt x="13629" y="13298"/>
                    <a:pt x="13629" y="13041"/>
                  </a:cubicBezTo>
                  <a:lnTo>
                    <a:pt x="13629" y="3565"/>
                  </a:lnTo>
                  <a:cubicBezTo>
                    <a:pt x="13629" y="3455"/>
                    <a:pt x="13539" y="3365"/>
                    <a:pt x="13429" y="3365"/>
                  </a:cubicBezTo>
                  <a:lnTo>
                    <a:pt x="13136" y="3365"/>
                  </a:lnTo>
                  <a:cubicBezTo>
                    <a:pt x="13034" y="3365"/>
                    <a:pt x="12950" y="3282"/>
                    <a:pt x="12950" y="3179"/>
                  </a:cubicBezTo>
                  <a:cubicBezTo>
                    <a:pt x="12950" y="3078"/>
                    <a:pt x="13034" y="2994"/>
                    <a:pt x="13136" y="2994"/>
                  </a:cubicBezTo>
                  <a:lnTo>
                    <a:pt x="13429" y="2994"/>
                  </a:lnTo>
                  <a:cubicBezTo>
                    <a:pt x="13539" y="2994"/>
                    <a:pt x="13629" y="2903"/>
                    <a:pt x="13629" y="2793"/>
                  </a:cubicBezTo>
                  <a:lnTo>
                    <a:pt x="13629" y="466"/>
                  </a:lnTo>
                  <a:cubicBezTo>
                    <a:pt x="13629" y="210"/>
                    <a:pt x="13419" y="1"/>
                    <a:pt x="13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1849867" y="2238970"/>
              <a:ext cx="345593" cy="345560"/>
            </a:xfrm>
            <a:custGeom>
              <a:avLst/>
              <a:gdLst/>
              <a:ahLst/>
              <a:cxnLst/>
              <a:rect l="l" t="t" r="r" b="b"/>
              <a:pathLst>
                <a:path w="10196" h="10195" extrusionOk="0">
                  <a:moveTo>
                    <a:pt x="9077" y="1114"/>
                  </a:moveTo>
                  <a:cubicBezTo>
                    <a:pt x="9113" y="1114"/>
                    <a:pt x="9143" y="1145"/>
                    <a:pt x="9143" y="1181"/>
                  </a:cubicBezTo>
                  <a:lnTo>
                    <a:pt x="9143" y="8998"/>
                  </a:lnTo>
                  <a:cubicBezTo>
                    <a:pt x="9143" y="9034"/>
                    <a:pt x="9113" y="9065"/>
                    <a:pt x="9077" y="9065"/>
                  </a:cubicBezTo>
                  <a:lnTo>
                    <a:pt x="1181" y="9065"/>
                  </a:lnTo>
                  <a:cubicBezTo>
                    <a:pt x="1145" y="9065"/>
                    <a:pt x="1115" y="9034"/>
                    <a:pt x="1115" y="8998"/>
                  </a:cubicBezTo>
                  <a:lnTo>
                    <a:pt x="1115" y="1181"/>
                  </a:lnTo>
                  <a:cubicBezTo>
                    <a:pt x="1115" y="1145"/>
                    <a:pt x="1145" y="1114"/>
                    <a:pt x="1181" y="1114"/>
                  </a:cubicBezTo>
                  <a:close/>
                  <a:moveTo>
                    <a:pt x="1604" y="1"/>
                  </a:moveTo>
                  <a:cubicBezTo>
                    <a:pt x="1493" y="1"/>
                    <a:pt x="1404" y="91"/>
                    <a:pt x="1404" y="201"/>
                  </a:cubicBezTo>
                  <a:lnTo>
                    <a:pt x="1404" y="715"/>
                  </a:lnTo>
                  <a:lnTo>
                    <a:pt x="1173" y="715"/>
                  </a:lnTo>
                  <a:cubicBezTo>
                    <a:pt x="917" y="715"/>
                    <a:pt x="707" y="924"/>
                    <a:pt x="707" y="1181"/>
                  </a:cubicBezTo>
                  <a:lnTo>
                    <a:pt x="707" y="1404"/>
                  </a:lnTo>
                  <a:lnTo>
                    <a:pt x="201" y="1404"/>
                  </a:lnTo>
                  <a:cubicBezTo>
                    <a:pt x="91" y="1404"/>
                    <a:pt x="0" y="1494"/>
                    <a:pt x="0" y="1605"/>
                  </a:cubicBezTo>
                  <a:cubicBezTo>
                    <a:pt x="0" y="1714"/>
                    <a:pt x="91" y="1805"/>
                    <a:pt x="201" y="1805"/>
                  </a:cubicBezTo>
                  <a:lnTo>
                    <a:pt x="707" y="1805"/>
                  </a:lnTo>
                  <a:lnTo>
                    <a:pt x="707" y="1986"/>
                  </a:lnTo>
                  <a:lnTo>
                    <a:pt x="201" y="1986"/>
                  </a:lnTo>
                  <a:cubicBezTo>
                    <a:pt x="91" y="1986"/>
                    <a:pt x="0" y="2077"/>
                    <a:pt x="0" y="2186"/>
                  </a:cubicBezTo>
                  <a:cubicBezTo>
                    <a:pt x="0" y="2297"/>
                    <a:pt x="91" y="2386"/>
                    <a:pt x="201" y="2386"/>
                  </a:cubicBezTo>
                  <a:lnTo>
                    <a:pt x="707" y="2386"/>
                  </a:lnTo>
                  <a:lnTo>
                    <a:pt x="707" y="2569"/>
                  </a:lnTo>
                  <a:lnTo>
                    <a:pt x="201" y="2569"/>
                  </a:lnTo>
                  <a:cubicBezTo>
                    <a:pt x="91" y="2569"/>
                    <a:pt x="0" y="2658"/>
                    <a:pt x="0" y="2769"/>
                  </a:cubicBezTo>
                  <a:cubicBezTo>
                    <a:pt x="0" y="2879"/>
                    <a:pt x="91" y="2969"/>
                    <a:pt x="201" y="2969"/>
                  </a:cubicBezTo>
                  <a:lnTo>
                    <a:pt x="707" y="2969"/>
                  </a:lnTo>
                  <a:lnTo>
                    <a:pt x="707" y="3151"/>
                  </a:lnTo>
                  <a:lnTo>
                    <a:pt x="201" y="3151"/>
                  </a:lnTo>
                  <a:cubicBezTo>
                    <a:pt x="91" y="3151"/>
                    <a:pt x="0" y="3241"/>
                    <a:pt x="0" y="3351"/>
                  </a:cubicBezTo>
                  <a:cubicBezTo>
                    <a:pt x="0" y="3462"/>
                    <a:pt x="91" y="3551"/>
                    <a:pt x="201" y="3551"/>
                  </a:cubicBezTo>
                  <a:lnTo>
                    <a:pt x="707" y="3551"/>
                  </a:lnTo>
                  <a:lnTo>
                    <a:pt x="707" y="3734"/>
                  </a:lnTo>
                  <a:lnTo>
                    <a:pt x="201" y="3734"/>
                  </a:lnTo>
                  <a:cubicBezTo>
                    <a:pt x="91" y="3734"/>
                    <a:pt x="0" y="3823"/>
                    <a:pt x="0" y="3934"/>
                  </a:cubicBezTo>
                  <a:cubicBezTo>
                    <a:pt x="0" y="4043"/>
                    <a:pt x="91" y="4134"/>
                    <a:pt x="201" y="4134"/>
                  </a:cubicBezTo>
                  <a:lnTo>
                    <a:pt x="707" y="4134"/>
                  </a:lnTo>
                  <a:lnTo>
                    <a:pt x="707" y="4315"/>
                  </a:lnTo>
                  <a:lnTo>
                    <a:pt x="201" y="4315"/>
                  </a:lnTo>
                  <a:cubicBezTo>
                    <a:pt x="91" y="4315"/>
                    <a:pt x="0" y="4406"/>
                    <a:pt x="0" y="4515"/>
                  </a:cubicBezTo>
                  <a:cubicBezTo>
                    <a:pt x="0" y="4626"/>
                    <a:pt x="91" y="4715"/>
                    <a:pt x="201" y="4715"/>
                  </a:cubicBezTo>
                  <a:lnTo>
                    <a:pt x="707" y="4715"/>
                  </a:lnTo>
                  <a:lnTo>
                    <a:pt x="707" y="4898"/>
                  </a:lnTo>
                  <a:lnTo>
                    <a:pt x="201" y="4898"/>
                  </a:lnTo>
                  <a:cubicBezTo>
                    <a:pt x="91" y="4898"/>
                    <a:pt x="0" y="4987"/>
                    <a:pt x="0" y="5098"/>
                  </a:cubicBezTo>
                  <a:cubicBezTo>
                    <a:pt x="0" y="5208"/>
                    <a:pt x="91" y="5298"/>
                    <a:pt x="201" y="5298"/>
                  </a:cubicBezTo>
                  <a:lnTo>
                    <a:pt x="707" y="5298"/>
                  </a:lnTo>
                  <a:lnTo>
                    <a:pt x="707" y="5480"/>
                  </a:lnTo>
                  <a:lnTo>
                    <a:pt x="201" y="5480"/>
                  </a:lnTo>
                  <a:cubicBezTo>
                    <a:pt x="91" y="5480"/>
                    <a:pt x="0" y="5570"/>
                    <a:pt x="0" y="5680"/>
                  </a:cubicBezTo>
                  <a:cubicBezTo>
                    <a:pt x="0" y="5791"/>
                    <a:pt x="91" y="5880"/>
                    <a:pt x="201" y="5880"/>
                  </a:cubicBezTo>
                  <a:lnTo>
                    <a:pt x="707" y="5880"/>
                  </a:lnTo>
                  <a:lnTo>
                    <a:pt x="707" y="6063"/>
                  </a:lnTo>
                  <a:lnTo>
                    <a:pt x="201" y="6063"/>
                  </a:lnTo>
                  <a:cubicBezTo>
                    <a:pt x="91" y="6063"/>
                    <a:pt x="0" y="6152"/>
                    <a:pt x="0" y="6263"/>
                  </a:cubicBezTo>
                  <a:cubicBezTo>
                    <a:pt x="0" y="6373"/>
                    <a:pt x="91" y="6463"/>
                    <a:pt x="201" y="6463"/>
                  </a:cubicBezTo>
                  <a:lnTo>
                    <a:pt x="707" y="6463"/>
                  </a:lnTo>
                  <a:lnTo>
                    <a:pt x="707" y="6644"/>
                  </a:lnTo>
                  <a:lnTo>
                    <a:pt x="201" y="6644"/>
                  </a:lnTo>
                  <a:cubicBezTo>
                    <a:pt x="91" y="6644"/>
                    <a:pt x="0" y="6735"/>
                    <a:pt x="0" y="6844"/>
                  </a:cubicBezTo>
                  <a:cubicBezTo>
                    <a:pt x="0" y="6955"/>
                    <a:pt x="91" y="7045"/>
                    <a:pt x="201" y="7045"/>
                  </a:cubicBezTo>
                  <a:lnTo>
                    <a:pt x="707" y="7045"/>
                  </a:lnTo>
                  <a:lnTo>
                    <a:pt x="707" y="7227"/>
                  </a:lnTo>
                  <a:lnTo>
                    <a:pt x="201" y="7227"/>
                  </a:lnTo>
                  <a:cubicBezTo>
                    <a:pt x="91" y="7227"/>
                    <a:pt x="0" y="7316"/>
                    <a:pt x="0" y="7427"/>
                  </a:cubicBezTo>
                  <a:cubicBezTo>
                    <a:pt x="0" y="7537"/>
                    <a:pt x="91" y="7627"/>
                    <a:pt x="201" y="7627"/>
                  </a:cubicBezTo>
                  <a:lnTo>
                    <a:pt x="707" y="7627"/>
                  </a:lnTo>
                  <a:lnTo>
                    <a:pt x="707" y="7809"/>
                  </a:lnTo>
                  <a:lnTo>
                    <a:pt x="201" y="7809"/>
                  </a:lnTo>
                  <a:cubicBezTo>
                    <a:pt x="91" y="7809"/>
                    <a:pt x="0" y="7899"/>
                    <a:pt x="0" y="8009"/>
                  </a:cubicBezTo>
                  <a:cubicBezTo>
                    <a:pt x="0" y="8120"/>
                    <a:pt x="91" y="8209"/>
                    <a:pt x="201" y="8209"/>
                  </a:cubicBezTo>
                  <a:lnTo>
                    <a:pt x="707" y="8209"/>
                  </a:lnTo>
                  <a:lnTo>
                    <a:pt x="707" y="8392"/>
                  </a:lnTo>
                  <a:lnTo>
                    <a:pt x="201" y="8392"/>
                  </a:lnTo>
                  <a:cubicBezTo>
                    <a:pt x="91" y="8392"/>
                    <a:pt x="0" y="8481"/>
                    <a:pt x="0" y="8592"/>
                  </a:cubicBezTo>
                  <a:cubicBezTo>
                    <a:pt x="0" y="8702"/>
                    <a:pt x="91" y="8792"/>
                    <a:pt x="201" y="8792"/>
                  </a:cubicBezTo>
                  <a:lnTo>
                    <a:pt x="707" y="8792"/>
                  </a:lnTo>
                  <a:lnTo>
                    <a:pt x="707" y="9015"/>
                  </a:lnTo>
                  <a:cubicBezTo>
                    <a:pt x="707" y="9271"/>
                    <a:pt x="917" y="9480"/>
                    <a:pt x="1173" y="9480"/>
                  </a:cubicBezTo>
                  <a:lnTo>
                    <a:pt x="1404" y="9480"/>
                  </a:lnTo>
                  <a:lnTo>
                    <a:pt x="1404" y="9994"/>
                  </a:lnTo>
                  <a:cubicBezTo>
                    <a:pt x="1404" y="10105"/>
                    <a:pt x="1493" y="10194"/>
                    <a:pt x="1604" y="10194"/>
                  </a:cubicBezTo>
                  <a:cubicBezTo>
                    <a:pt x="1714" y="10194"/>
                    <a:pt x="1804" y="10105"/>
                    <a:pt x="1804" y="9994"/>
                  </a:cubicBezTo>
                  <a:lnTo>
                    <a:pt x="1804" y="9480"/>
                  </a:lnTo>
                  <a:lnTo>
                    <a:pt x="1986" y="9480"/>
                  </a:lnTo>
                  <a:lnTo>
                    <a:pt x="1986" y="9994"/>
                  </a:lnTo>
                  <a:cubicBezTo>
                    <a:pt x="1986" y="10105"/>
                    <a:pt x="2076" y="10194"/>
                    <a:pt x="2186" y="10194"/>
                  </a:cubicBezTo>
                  <a:cubicBezTo>
                    <a:pt x="2297" y="10194"/>
                    <a:pt x="2386" y="10105"/>
                    <a:pt x="2386" y="9994"/>
                  </a:cubicBezTo>
                  <a:lnTo>
                    <a:pt x="2386" y="9480"/>
                  </a:lnTo>
                  <a:lnTo>
                    <a:pt x="2569" y="9480"/>
                  </a:lnTo>
                  <a:lnTo>
                    <a:pt x="2569" y="9994"/>
                  </a:lnTo>
                  <a:cubicBezTo>
                    <a:pt x="2569" y="10105"/>
                    <a:pt x="2658" y="10194"/>
                    <a:pt x="2769" y="10194"/>
                  </a:cubicBezTo>
                  <a:cubicBezTo>
                    <a:pt x="2878" y="10194"/>
                    <a:pt x="2969" y="10105"/>
                    <a:pt x="2969" y="9994"/>
                  </a:cubicBezTo>
                  <a:lnTo>
                    <a:pt x="2969" y="9480"/>
                  </a:lnTo>
                  <a:lnTo>
                    <a:pt x="3150" y="9480"/>
                  </a:lnTo>
                  <a:lnTo>
                    <a:pt x="3150" y="9994"/>
                  </a:lnTo>
                  <a:cubicBezTo>
                    <a:pt x="3150" y="10105"/>
                    <a:pt x="3241" y="10194"/>
                    <a:pt x="3350" y="10194"/>
                  </a:cubicBezTo>
                  <a:cubicBezTo>
                    <a:pt x="3461" y="10194"/>
                    <a:pt x="3551" y="10105"/>
                    <a:pt x="3551" y="9994"/>
                  </a:cubicBezTo>
                  <a:lnTo>
                    <a:pt x="3551" y="9480"/>
                  </a:lnTo>
                  <a:lnTo>
                    <a:pt x="3733" y="9480"/>
                  </a:lnTo>
                  <a:lnTo>
                    <a:pt x="3733" y="9994"/>
                  </a:lnTo>
                  <a:cubicBezTo>
                    <a:pt x="3733" y="10105"/>
                    <a:pt x="3822" y="10194"/>
                    <a:pt x="3933" y="10194"/>
                  </a:cubicBezTo>
                  <a:cubicBezTo>
                    <a:pt x="4043" y="10194"/>
                    <a:pt x="4133" y="10105"/>
                    <a:pt x="4133" y="9994"/>
                  </a:cubicBezTo>
                  <a:lnTo>
                    <a:pt x="4133" y="9480"/>
                  </a:lnTo>
                  <a:lnTo>
                    <a:pt x="4315" y="9480"/>
                  </a:lnTo>
                  <a:lnTo>
                    <a:pt x="4315" y="9994"/>
                  </a:lnTo>
                  <a:cubicBezTo>
                    <a:pt x="4315" y="10105"/>
                    <a:pt x="4405" y="10194"/>
                    <a:pt x="4515" y="10194"/>
                  </a:cubicBezTo>
                  <a:cubicBezTo>
                    <a:pt x="4626" y="10194"/>
                    <a:pt x="4715" y="10105"/>
                    <a:pt x="4715" y="9994"/>
                  </a:cubicBezTo>
                  <a:lnTo>
                    <a:pt x="4715" y="9480"/>
                  </a:lnTo>
                  <a:lnTo>
                    <a:pt x="4898" y="9480"/>
                  </a:lnTo>
                  <a:lnTo>
                    <a:pt x="4898" y="9994"/>
                  </a:lnTo>
                  <a:cubicBezTo>
                    <a:pt x="4898" y="10105"/>
                    <a:pt x="4987" y="10194"/>
                    <a:pt x="5098" y="10194"/>
                  </a:cubicBezTo>
                  <a:cubicBezTo>
                    <a:pt x="5208" y="10194"/>
                    <a:pt x="5298" y="10105"/>
                    <a:pt x="5298" y="9994"/>
                  </a:cubicBezTo>
                  <a:lnTo>
                    <a:pt x="5298" y="9480"/>
                  </a:lnTo>
                  <a:lnTo>
                    <a:pt x="5479" y="9480"/>
                  </a:lnTo>
                  <a:lnTo>
                    <a:pt x="5479" y="9994"/>
                  </a:lnTo>
                  <a:cubicBezTo>
                    <a:pt x="5479" y="10105"/>
                    <a:pt x="5569" y="10194"/>
                    <a:pt x="5680" y="10194"/>
                  </a:cubicBezTo>
                  <a:cubicBezTo>
                    <a:pt x="5789" y="10194"/>
                    <a:pt x="5880" y="10105"/>
                    <a:pt x="5880" y="9994"/>
                  </a:cubicBezTo>
                  <a:lnTo>
                    <a:pt x="5880" y="9480"/>
                  </a:lnTo>
                  <a:lnTo>
                    <a:pt x="6061" y="9480"/>
                  </a:lnTo>
                  <a:lnTo>
                    <a:pt x="6061" y="9994"/>
                  </a:lnTo>
                  <a:cubicBezTo>
                    <a:pt x="6061" y="10105"/>
                    <a:pt x="6151" y="10194"/>
                    <a:pt x="6261" y="10194"/>
                  </a:cubicBezTo>
                  <a:cubicBezTo>
                    <a:pt x="6372" y="10194"/>
                    <a:pt x="6461" y="10105"/>
                    <a:pt x="6461" y="9994"/>
                  </a:cubicBezTo>
                  <a:lnTo>
                    <a:pt x="6461" y="9480"/>
                  </a:lnTo>
                  <a:lnTo>
                    <a:pt x="6644" y="9480"/>
                  </a:lnTo>
                  <a:lnTo>
                    <a:pt x="6644" y="9994"/>
                  </a:lnTo>
                  <a:cubicBezTo>
                    <a:pt x="6644" y="10105"/>
                    <a:pt x="6733" y="10194"/>
                    <a:pt x="6844" y="10194"/>
                  </a:cubicBezTo>
                  <a:cubicBezTo>
                    <a:pt x="6954" y="10194"/>
                    <a:pt x="7044" y="10105"/>
                    <a:pt x="7044" y="9994"/>
                  </a:cubicBezTo>
                  <a:lnTo>
                    <a:pt x="7044" y="9480"/>
                  </a:lnTo>
                  <a:lnTo>
                    <a:pt x="7226" y="9480"/>
                  </a:lnTo>
                  <a:lnTo>
                    <a:pt x="7226" y="9994"/>
                  </a:lnTo>
                  <a:cubicBezTo>
                    <a:pt x="7226" y="10105"/>
                    <a:pt x="7316" y="10194"/>
                    <a:pt x="7426" y="10194"/>
                  </a:cubicBezTo>
                  <a:cubicBezTo>
                    <a:pt x="7537" y="10194"/>
                    <a:pt x="7626" y="10105"/>
                    <a:pt x="7626" y="9994"/>
                  </a:cubicBezTo>
                  <a:lnTo>
                    <a:pt x="7626" y="9480"/>
                  </a:lnTo>
                  <a:lnTo>
                    <a:pt x="7809" y="9480"/>
                  </a:lnTo>
                  <a:lnTo>
                    <a:pt x="7809" y="9994"/>
                  </a:lnTo>
                  <a:cubicBezTo>
                    <a:pt x="7809" y="10105"/>
                    <a:pt x="7898" y="10194"/>
                    <a:pt x="8009" y="10194"/>
                  </a:cubicBezTo>
                  <a:cubicBezTo>
                    <a:pt x="8118" y="10194"/>
                    <a:pt x="8209" y="10105"/>
                    <a:pt x="8209" y="9994"/>
                  </a:cubicBezTo>
                  <a:lnTo>
                    <a:pt x="8209" y="9480"/>
                  </a:lnTo>
                  <a:lnTo>
                    <a:pt x="8390" y="9480"/>
                  </a:lnTo>
                  <a:lnTo>
                    <a:pt x="8390" y="9994"/>
                  </a:lnTo>
                  <a:cubicBezTo>
                    <a:pt x="8390" y="10105"/>
                    <a:pt x="8481" y="10194"/>
                    <a:pt x="8590" y="10194"/>
                  </a:cubicBezTo>
                  <a:cubicBezTo>
                    <a:pt x="8701" y="10194"/>
                    <a:pt x="8790" y="10105"/>
                    <a:pt x="8790" y="9994"/>
                  </a:cubicBezTo>
                  <a:lnTo>
                    <a:pt x="8790" y="9480"/>
                  </a:lnTo>
                  <a:lnTo>
                    <a:pt x="9086" y="9480"/>
                  </a:lnTo>
                  <a:cubicBezTo>
                    <a:pt x="9342" y="9480"/>
                    <a:pt x="9552" y="9271"/>
                    <a:pt x="9552" y="9015"/>
                  </a:cubicBezTo>
                  <a:lnTo>
                    <a:pt x="9552" y="8792"/>
                  </a:lnTo>
                  <a:lnTo>
                    <a:pt x="9995" y="8792"/>
                  </a:lnTo>
                  <a:cubicBezTo>
                    <a:pt x="10106" y="8792"/>
                    <a:pt x="10195" y="8702"/>
                    <a:pt x="10195" y="8592"/>
                  </a:cubicBezTo>
                  <a:cubicBezTo>
                    <a:pt x="10195" y="8481"/>
                    <a:pt x="10106" y="8392"/>
                    <a:pt x="9995" y="8392"/>
                  </a:cubicBezTo>
                  <a:lnTo>
                    <a:pt x="9552" y="8392"/>
                  </a:lnTo>
                  <a:lnTo>
                    <a:pt x="9552" y="8209"/>
                  </a:lnTo>
                  <a:lnTo>
                    <a:pt x="9995" y="8209"/>
                  </a:lnTo>
                  <a:cubicBezTo>
                    <a:pt x="10106" y="8209"/>
                    <a:pt x="10195" y="8120"/>
                    <a:pt x="10195" y="8009"/>
                  </a:cubicBezTo>
                  <a:cubicBezTo>
                    <a:pt x="10195" y="7899"/>
                    <a:pt x="10106" y="7809"/>
                    <a:pt x="9995" y="7809"/>
                  </a:cubicBezTo>
                  <a:lnTo>
                    <a:pt x="9552" y="7809"/>
                  </a:lnTo>
                  <a:lnTo>
                    <a:pt x="9552" y="7627"/>
                  </a:lnTo>
                  <a:lnTo>
                    <a:pt x="9995" y="7627"/>
                  </a:lnTo>
                  <a:cubicBezTo>
                    <a:pt x="10106" y="7627"/>
                    <a:pt x="10195" y="7537"/>
                    <a:pt x="10195" y="7427"/>
                  </a:cubicBezTo>
                  <a:cubicBezTo>
                    <a:pt x="10195" y="7316"/>
                    <a:pt x="10106" y="7227"/>
                    <a:pt x="9995" y="7227"/>
                  </a:cubicBezTo>
                  <a:lnTo>
                    <a:pt x="9552" y="7227"/>
                  </a:lnTo>
                  <a:lnTo>
                    <a:pt x="9552" y="7045"/>
                  </a:lnTo>
                  <a:lnTo>
                    <a:pt x="9995" y="7045"/>
                  </a:lnTo>
                  <a:cubicBezTo>
                    <a:pt x="10106" y="7045"/>
                    <a:pt x="10195" y="6955"/>
                    <a:pt x="10195" y="6844"/>
                  </a:cubicBezTo>
                  <a:cubicBezTo>
                    <a:pt x="10195" y="6735"/>
                    <a:pt x="10106" y="6644"/>
                    <a:pt x="9995" y="6644"/>
                  </a:cubicBezTo>
                  <a:lnTo>
                    <a:pt x="9552" y="6644"/>
                  </a:lnTo>
                  <a:lnTo>
                    <a:pt x="9552" y="6463"/>
                  </a:lnTo>
                  <a:lnTo>
                    <a:pt x="9995" y="6463"/>
                  </a:lnTo>
                  <a:cubicBezTo>
                    <a:pt x="10106" y="6463"/>
                    <a:pt x="10195" y="6373"/>
                    <a:pt x="10195" y="6263"/>
                  </a:cubicBezTo>
                  <a:cubicBezTo>
                    <a:pt x="10195" y="6152"/>
                    <a:pt x="10106" y="6063"/>
                    <a:pt x="9995" y="6063"/>
                  </a:cubicBezTo>
                  <a:lnTo>
                    <a:pt x="9552" y="6063"/>
                  </a:lnTo>
                  <a:lnTo>
                    <a:pt x="9552" y="5870"/>
                  </a:lnTo>
                  <a:lnTo>
                    <a:pt x="9995" y="5870"/>
                  </a:lnTo>
                  <a:cubicBezTo>
                    <a:pt x="10106" y="5870"/>
                    <a:pt x="10195" y="5780"/>
                    <a:pt x="10195" y="5670"/>
                  </a:cubicBezTo>
                  <a:cubicBezTo>
                    <a:pt x="10195" y="5559"/>
                    <a:pt x="10106" y="5470"/>
                    <a:pt x="9995" y="5470"/>
                  </a:cubicBezTo>
                  <a:lnTo>
                    <a:pt x="9552" y="5470"/>
                  </a:lnTo>
                  <a:lnTo>
                    <a:pt x="9552" y="5288"/>
                  </a:lnTo>
                  <a:lnTo>
                    <a:pt x="9995" y="5288"/>
                  </a:lnTo>
                  <a:cubicBezTo>
                    <a:pt x="10106" y="5288"/>
                    <a:pt x="10195" y="5198"/>
                    <a:pt x="10195" y="5087"/>
                  </a:cubicBezTo>
                  <a:cubicBezTo>
                    <a:pt x="10195" y="4977"/>
                    <a:pt x="10106" y="4887"/>
                    <a:pt x="9995" y="4887"/>
                  </a:cubicBezTo>
                  <a:lnTo>
                    <a:pt x="9552" y="4887"/>
                  </a:lnTo>
                  <a:lnTo>
                    <a:pt x="9552" y="4705"/>
                  </a:lnTo>
                  <a:lnTo>
                    <a:pt x="9995" y="4705"/>
                  </a:lnTo>
                  <a:cubicBezTo>
                    <a:pt x="10106" y="4705"/>
                    <a:pt x="10195" y="4615"/>
                    <a:pt x="10195" y="4505"/>
                  </a:cubicBezTo>
                  <a:cubicBezTo>
                    <a:pt x="10195" y="4394"/>
                    <a:pt x="10106" y="4305"/>
                    <a:pt x="9995" y="4305"/>
                  </a:cubicBezTo>
                  <a:lnTo>
                    <a:pt x="9552" y="4305"/>
                  </a:lnTo>
                  <a:lnTo>
                    <a:pt x="9552" y="4122"/>
                  </a:lnTo>
                  <a:lnTo>
                    <a:pt x="9995" y="4122"/>
                  </a:lnTo>
                  <a:cubicBezTo>
                    <a:pt x="10106" y="4122"/>
                    <a:pt x="10195" y="4033"/>
                    <a:pt x="10195" y="3922"/>
                  </a:cubicBezTo>
                  <a:cubicBezTo>
                    <a:pt x="10195" y="3813"/>
                    <a:pt x="10106" y="3722"/>
                    <a:pt x="9995" y="3722"/>
                  </a:cubicBezTo>
                  <a:lnTo>
                    <a:pt x="9552" y="3722"/>
                  </a:lnTo>
                  <a:lnTo>
                    <a:pt x="9552" y="3541"/>
                  </a:lnTo>
                  <a:lnTo>
                    <a:pt x="9995" y="3541"/>
                  </a:lnTo>
                  <a:cubicBezTo>
                    <a:pt x="10106" y="3541"/>
                    <a:pt x="10195" y="3450"/>
                    <a:pt x="10195" y="3341"/>
                  </a:cubicBezTo>
                  <a:cubicBezTo>
                    <a:pt x="10195" y="3230"/>
                    <a:pt x="10106" y="3141"/>
                    <a:pt x="9995" y="3141"/>
                  </a:cubicBezTo>
                  <a:lnTo>
                    <a:pt x="9552" y="3141"/>
                  </a:lnTo>
                  <a:lnTo>
                    <a:pt x="9552" y="2958"/>
                  </a:lnTo>
                  <a:lnTo>
                    <a:pt x="9995" y="2958"/>
                  </a:lnTo>
                  <a:cubicBezTo>
                    <a:pt x="10106" y="2958"/>
                    <a:pt x="10195" y="2869"/>
                    <a:pt x="10195" y="2758"/>
                  </a:cubicBezTo>
                  <a:cubicBezTo>
                    <a:pt x="10195" y="2648"/>
                    <a:pt x="10106" y="2558"/>
                    <a:pt x="9995" y="2558"/>
                  </a:cubicBezTo>
                  <a:lnTo>
                    <a:pt x="9552" y="2558"/>
                  </a:lnTo>
                  <a:lnTo>
                    <a:pt x="9552" y="2376"/>
                  </a:lnTo>
                  <a:lnTo>
                    <a:pt x="9987" y="2385"/>
                  </a:lnTo>
                  <a:cubicBezTo>
                    <a:pt x="10097" y="2385"/>
                    <a:pt x="10187" y="2295"/>
                    <a:pt x="10187" y="2185"/>
                  </a:cubicBezTo>
                  <a:cubicBezTo>
                    <a:pt x="10187" y="2074"/>
                    <a:pt x="10097" y="1985"/>
                    <a:pt x="9987" y="1985"/>
                  </a:cubicBezTo>
                  <a:lnTo>
                    <a:pt x="9543" y="1985"/>
                  </a:lnTo>
                  <a:lnTo>
                    <a:pt x="9543" y="1805"/>
                  </a:lnTo>
                  <a:lnTo>
                    <a:pt x="9987" y="1805"/>
                  </a:lnTo>
                  <a:cubicBezTo>
                    <a:pt x="10097" y="1805"/>
                    <a:pt x="10187" y="1714"/>
                    <a:pt x="10187" y="1605"/>
                  </a:cubicBezTo>
                  <a:cubicBezTo>
                    <a:pt x="10187" y="1494"/>
                    <a:pt x="10097" y="1403"/>
                    <a:pt x="9987" y="1403"/>
                  </a:cubicBezTo>
                  <a:lnTo>
                    <a:pt x="9543" y="1403"/>
                  </a:lnTo>
                  <a:lnTo>
                    <a:pt x="9543" y="1181"/>
                  </a:lnTo>
                  <a:cubicBezTo>
                    <a:pt x="9543" y="924"/>
                    <a:pt x="9333" y="715"/>
                    <a:pt x="9077" y="715"/>
                  </a:cubicBezTo>
                  <a:lnTo>
                    <a:pt x="8782" y="715"/>
                  </a:lnTo>
                  <a:lnTo>
                    <a:pt x="8782" y="201"/>
                  </a:lnTo>
                  <a:cubicBezTo>
                    <a:pt x="8782" y="91"/>
                    <a:pt x="8692" y="1"/>
                    <a:pt x="8582" y="1"/>
                  </a:cubicBezTo>
                  <a:cubicBezTo>
                    <a:pt x="8471" y="1"/>
                    <a:pt x="8382" y="91"/>
                    <a:pt x="8382" y="201"/>
                  </a:cubicBezTo>
                  <a:lnTo>
                    <a:pt x="8382" y="715"/>
                  </a:lnTo>
                  <a:lnTo>
                    <a:pt x="8199" y="715"/>
                  </a:lnTo>
                  <a:lnTo>
                    <a:pt x="8199" y="201"/>
                  </a:lnTo>
                  <a:cubicBezTo>
                    <a:pt x="8199" y="91"/>
                    <a:pt x="8110" y="1"/>
                    <a:pt x="7999" y="1"/>
                  </a:cubicBezTo>
                  <a:cubicBezTo>
                    <a:pt x="7890" y="1"/>
                    <a:pt x="7799" y="91"/>
                    <a:pt x="7799" y="201"/>
                  </a:cubicBezTo>
                  <a:lnTo>
                    <a:pt x="7799" y="715"/>
                  </a:lnTo>
                  <a:lnTo>
                    <a:pt x="7618" y="715"/>
                  </a:lnTo>
                  <a:lnTo>
                    <a:pt x="7618" y="201"/>
                  </a:lnTo>
                  <a:cubicBezTo>
                    <a:pt x="7618" y="91"/>
                    <a:pt x="7527" y="1"/>
                    <a:pt x="7418" y="1"/>
                  </a:cubicBezTo>
                  <a:cubicBezTo>
                    <a:pt x="7307" y="1"/>
                    <a:pt x="7218" y="91"/>
                    <a:pt x="7218" y="201"/>
                  </a:cubicBezTo>
                  <a:lnTo>
                    <a:pt x="7218" y="715"/>
                  </a:lnTo>
                  <a:lnTo>
                    <a:pt x="7035" y="715"/>
                  </a:lnTo>
                  <a:lnTo>
                    <a:pt x="7035" y="201"/>
                  </a:lnTo>
                  <a:cubicBezTo>
                    <a:pt x="7035" y="91"/>
                    <a:pt x="6946" y="1"/>
                    <a:pt x="6835" y="1"/>
                  </a:cubicBezTo>
                  <a:cubicBezTo>
                    <a:pt x="6725" y="1"/>
                    <a:pt x="6635" y="91"/>
                    <a:pt x="6635" y="201"/>
                  </a:cubicBezTo>
                  <a:lnTo>
                    <a:pt x="6635" y="715"/>
                  </a:lnTo>
                  <a:lnTo>
                    <a:pt x="6453" y="715"/>
                  </a:lnTo>
                  <a:lnTo>
                    <a:pt x="6453" y="201"/>
                  </a:lnTo>
                  <a:cubicBezTo>
                    <a:pt x="6453" y="91"/>
                    <a:pt x="6363" y="1"/>
                    <a:pt x="6253" y="1"/>
                  </a:cubicBezTo>
                  <a:cubicBezTo>
                    <a:pt x="6142" y="1"/>
                    <a:pt x="6053" y="91"/>
                    <a:pt x="6053" y="201"/>
                  </a:cubicBezTo>
                  <a:lnTo>
                    <a:pt x="6053" y="715"/>
                  </a:lnTo>
                  <a:lnTo>
                    <a:pt x="5870" y="715"/>
                  </a:lnTo>
                  <a:lnTo>
                    <a:pt x="5870" y="201"/>
                  </a:lnTo>
                  <a:cubicBezTo>
                    <a:pt x="5870" y="91"/>
                    <a:pt x="5781" y="1"/>
                    <a:pt x="5670" y="1"/>
                  </a:cubicBezTo>
                  <a:cubicBezTo>
                    <a:pt x="5560" y="1"/>
                    <a:pt x="5470" y="91"/>
                    <a:pt x="5470" y="201"/>
                  </a:cubicBezTo>
                  <a:lnTo>
                    <a:pt x="5470" y="715"/>
                  </a:lnTo>
                  <a:lnTo>
                    <a:pt x="5298" y="715"/>
                  </a:lnTo>
                  <a:lnTo>
                    <a:pt x="5298" y="201"/>
                  </a:lnTo>
                  <a:cubicBezTo>
                    <a:pt x="5298" y="91"/>
                    <a:pt x="5208" y="1"/>
                    <a:pt x="5098" y="1"/>
                  </a:cubicBezTo>
                  <a:cubicBezTo>
                    <a:pt x="4987" y="1"/>
                    <a:pt x="4898" y="91"/>
                    <a:pt x="4898" y="201"/>
                  </a:cubicBezTo>
                  <a:lnTo>
                    <a:pt x="4898" y="715"/>
                  </a:lnTo>
                  <a:lnTo>
                    <a:pt x="4715" y="715"/>
                  </a:lnTo>
                  <a:lnTo>
                    <a:pt x="4715" y="201"/>
                  </a:lnTo>
                  <a:cubicBezTo>
                    <a:pt x="4715" y="91"/>
                    <a:pt x="4626" y="1"/>
                    <a:pt x="4515" y="1"/>
                  </a:cubicBezTo>
                  <a:cubicBezTo>
                    <a:pt x="4405" y="1"/>
                    <a:pt x="4315" y="91"/>
                    <a:pt x="4315" y="201"/>
                  </a:cubicBezTo>
                  <a:lnTo>
                    <a:pt x="4315" y="715"/>
                  </a:lnTo>
                  <a:lnTo>
                    <a:pt x="4133" y="715"/>
                  </a:lnTo>
                  <a:lnTo>
                    <a:pt x="4133" y="201"/>
                  </a:lnTo>
                  <a:cubicBezTo>
                    <a:pt x="4133" y="91"/>
                    <a:pt x="4043" y="1"/>
                    <a:pt x="3933" y="1"/>
                  </a:cubicBezTo>
                  <a:cubicBezTo>
                    <a:pt x="3822" y="1"/>
                    <a:pt x="3733" y="91"/>
                    <a:pt x="3733" y="201"/>
                  </a:cubicBezTo>
                  <a:lnTo>
                    <a:pt x="3733" y="715"/>
                  </a:lnTo>
                  <a:lnTo>
                    <a:pt x="3551" y="715"/>
                  </a:lnTo>
                  <a:lnTo>
                    <a:pt x="3551" y="201"/>
                  </a:lnTo>
                  <a:cubicBezTo>
                    <a:pt x="3551" y="91"/>
                    <a:pt x="3461" y="1"/>
                    <a:pt x="3350" y="1"/>
                  </a:cubicBezTo>
                  <a:cubicBezTo>
                    <a:pt x="3241" y="1"/>
                    <a:pt x="3150" y="91"/>
                    <a:pt x="3150" y="201"/>
                  </a:cubicBezTo>
                  <a:lnTo>
                    <a:pt x="3150" y="715"/>
                  </a:lnTo>
                  <a:lnTo>
                    <a:pt x="2969" y="715"/>
                  </a:lnTo>
                  <a:lnTo>
                    <a:pt x="2969" y="201"/>
                  </a:lnTo>
                  <a:cubicBezTo>
                    <a:pt x="2969" y="91"/>
                    <a:pt x="2878" y="1"/>
                    <a:pt x="2769" y="1"/>
                  </a:cubicBezTo>
                  <a:cubicBezTo>
                    <a:pt x="2658" y="1"/>
                    <a:pt x="2569" y="91"/>
                    <a:pt x="2569" y="201"/>
                  </a:cubicBezTo>
                  <a:lnTo>
                    <a:pt x="2569" y="715"/>
                  </a:lnTo>
                  <a:lnTo>
                    <a:pt x="2386" y="715"/>
                  </a:lnTo>
                  <a:lnTo>
                    <a:pt x="2386" y="201"/>
                  </a:lnTo>
                  <a:cubicBezTo>
                    <a:pt x="2386" y="91"/>
                    <a:pt x="2297" y="1"/>
                    <a:pt x="2186" y="1"/>
                  </a:cubicBezTo>
                  <a:cubicBezTo>
                    <a:pt x="2076" y="1"/>
                    <a:pt x="1986" y="91"/>
                    <a:pt x="1986" y="201"/>
                  </a:cubicBezTo>
                  <a:lnTo>
                    <a:pt x="1986" y="715"/>
                  </a:lnTo>
                  <a:lnTo>
                    <a:pt x="1804" y="715"/>
                  </a:lnTo>
                  <a:lnTo>
                    <a:pt x="1804" y="201"/>
                  </a:lnTo>
                  <a:cubicBezTo>
                    <a:pt x="1804" y="91"/>
                    <a:pt x="1714" y="1"/>
                    <a:pt x="16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1918403" y="2306930"/>
              <a:ext cx="210895" cy="209064"/>
            </a:xfrm>
            <a:custGeom>
              <a:avLst/>
              <a:gdLst/>
              <a:ahLst/>
              <a:cxnLst/>
              <a:rect l="l" t="t" r="r" b="b"/>
              <a:pathLst>
                <a:path w="6222" h="6168" extrusionOk="0">
                  <a:moveTo>
                    <a:pt x="1911" y="1"/>
                  </a:moveTo>
                  <a:cubicBezTo>
                    <a:pt x="1737" y="1"/>
                    <a:pt x="1511" y="93"/>
                    <a:pt x="1386" y="216"/>
                  </a:cubicBezTo>
                  <a:lnTo>
                    <a:pt x="219" y="1373"/>
                  </a:lnTo>
                  <a:cubicBezTo>
                    <a:pt x="95" y="1496"/>
                    <a:pt x="1" y="1720"/>
                    <a:pt x="1" y="1895"/>
                  </a:cubicBezTo>
                  <a:lnTo>
                    <a:pt x="1" y="5745"/>
                  </a:lnTo>
                  <a:cubicBezTo>
                    <a:pt x="1" y="5978"/>
                    <a:pt x="191" y="6167"/>
                    <a:pt x="426" y="6167"/>
                  </a:cubicBezTo>
                  <a:lnTo>
                    <a:pt x="5797" y="6167"/>
                  </a:lnTo>
                  <a:cubicBezTo>
                    <a:pt x="6030" y="6167"/>
                    <a:pt x="6222" y="5977"/>
                    <a:pt x="6222" y="5745"/>
                  </a:cubicBezTo>
                  <a:lnTo>
                    <a:pt x="6222" y="2187"/>
                  </a:lnTo>
                  <a:cubicBezTo>
                    <a:pt x="6222" y="2077"/>
                    <a:pt x="6131" y="1987"/>
                    <a:pt x="6021" y="1987"/>
                  </a:cubicBezTo>
                  <a:cubicBezTo>
                    <a:pt x="5911" y="1987"/>
                    <a:pt x="5821" y="2077"/>
                    <a:pt x="5821" y="2187"/>
                  </a:cubicBezTo>
                  <a:lnTo>
                    <a:pt x="5821" y="5745"/>
                  </a:lnTo>
                  <a:cubicBezTo>
                    <a:pt x="5821" y="5758"/>
                    <a:pt x="5810" y="5768"/>
                    <a:pt x="5796" y="5768"/>
                  </a:cubicBezTo>
                  <a:lnTo>
                    <a:pt x="425" y="5768"/>
                  </a:lnTo>
                  <a:cubicBezTo>
                    <a:pt x="411" y="5768"/>
                    <a:pt x="399" y="5758"/>
                    <a:pt x="399" y="5745"/>
                  </a:cubicBezTo>
                  <a:lnTo>
                    <a:pt x="399" y="1895"/>
                  </a:lnTo>
                  <a:cubicBezTo>
                    <a:pt x="399" y="1826"/>
                    <a:pt x="449" y="1705"/>
                    <a:pt x="498" y="1656"/>
                  </a:cubicBezTo>
                  <a:lnTo>
                    <a:pt x="1666" y="499"/>
                  </a:lnTo>
                  <a:cubicBezTo>
                    <a:pt x="1716" y="450"/>
                    <a:pt x="1839" y="399"/>
                    <a:pt x="1909" y="399"/>
                  </a:cubicBezTo>
                  <a:lnTo>
                    <a:pt x="5796" y="399"/>
                  </a:lnTo>
                  <a:cubicBezTo>
                    <a:pt x="5808" y="399"/>
                    <a:pt x="5821" y="410"/>
                    <a:pt x="5821" y="422"/>
                  </a:cubicBezTo>
                  <a:lnTo>
                    <a:pt x="5821" y="1014"/>
                  </a:lnTo>
                  <a:cubicBezTo>
                    <a:pt x="5821" y="1126"/>
                    <a:pt x="5911" y="1216"/>
                    <a:pt x="6021" y="1216"/>
                  </a:cubicBezTo>
                  <a:cubicBezTo>
                    <a:pt x="6131" y="1216"/>
                    <a:pt x="6222" y="1125"/>
                    <a:pt x="6222" y="1014"/>
                  </a:cubicBezTo>
                  <a:lnTo>
                    <a:pt x="6222" y="422"/>
                  </a:lnTo>
                  <a:cubicBezTo>
                    <a:pt x="6222" y="190"/>
                    <a:pt x="6032" y="1"/>
                    <a:pt x="5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1988057" y="2374482"/>
              <a:ext cx="92872" cy="13592"/>
            </a:xfrm>
            <a:custGeom>
              <a:avLst/>
              <a:gdLst/>
              <a:ahLst/>
              <a:cxnLst/>
              <a:rect l="l" t="t" r="r" b="b"/>
              <a:pathLst>
                <a:path w="2740" h="401" extrusionOk="0">
                  <a:moveTo>
                    <a:pt x="201" y="0"/>
                  </a:moveTo>
                  <a:cubicBezTo>
                    <a:pt x="90" y="0"/>
                    <a:pt x="1" y="91"/>
                    <a:pt x="1" y="200"/>
                  </a:cubicBezTo>
                  <a:cubicBezTo>
                    <a:pt x="1" y="311"/>
                    <a:pt x="90" y="400"/>
                    <a:pt x="201" y="400"/>
                  </a:cubicBezTo>
                  <a:lnTo>
                    <a:pt x="2539" y="400"/>
                  </a:lnTo>
                  <a:cubicBezTo>
                    <a:pt x="2649" y="400"/>
                    <a:pt x="2739" y="311"/>
                    <a:pt x="2739" y="200"/>
                  </a:cubicBezTo>
                  <a:cubicBezTo>
                    <a:pt x="2739" y="91"/>
                    <a:pt x="2649" y="0"/>
                    <a:pt x="25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1988057" y="2404683"/>
              <a:ext cx="92872" cy="13626"/>
            </a:xfrm>
            <a:custGeom>
              <a:avLst/>
              <a:gdLst/>
              <a:ahLst/>
              <a:cxnLst/>
              <a:rect l="l" t="t" r="r" b="b"/>
              <a:pathLst>
                <a:path w="2740" h="402" extrusionOk="0">
                  <a:moveTo>
                    <a:pt x="201" y="1"/>
                  </a:moveTo>
                  <a:cubicBezTo>
                    <a:pt x="90" y="1"/>
                    <a:pt x="1" y="91"/>
                    <a:pt x="1" y="201"/>
                  </a:cubicBezTo>
                  <a:cubicBezTo>
                    <a:pt x="1" y="312"/>
                    <a:pt x="90" y="401"/>
                    <a:pt x="201" y="401"/>
                  </a:cubicBezTo>
                  <a:lnTo>
                    <a:pt x="2539" y="401"/>
                  </a:lnTo>
                  <a:cubicBezTo>
                    <a:pt x="2649" y="401"/>
                    <a:pt x="2739" y="312"/>
                    <a:pt x="2739" y="201"/>
                  </a:cubicBezTo>
                  <a:cubicBezTo>
                    <a:pt x="2739" y="89"/>
                    <a:pt x="2649" y="1"/>
                    <a:pt x="25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2029240" y="2434883"/>
              <a:ext cx="51690" cy="13592"/>
            </a:xfrm>
            <a:custGeom>
              <a:avLst/>
              <a:gdLst/>
              <a:ahLst/>
              <a:cxnLst/>
              <a:rect l="l" t="t" r="r" b="b"/>
              <a:pathLst>
                <a:path w="1525" h="401" extrusionOk="0">
                  <a:moveTo>
                    <a:pt x="201" y="0"/>
                  </a:moveTo>
                  <a:cubicBezTo>
                    <a:pt x="90" y="0"/>
                    <a:pt x="1" y="90"/>
                    <a:pt x="1" y="201"/>
                  </a:cubicBezTo>
                  <a:cubicBezTo>
                    <a:pt x="1" y="310"/>
                    <a:pt x="90" y="401"/>
                    <a:pt x="201" y="401"/>
                  </a:cubicBezTo>
                  <a:lnTo>
                    <a:pt x="1324" y="401"/>
                  </a:lnTo>
                  <a:cubicBezTo>
                    <a:pt x="1434" y="401"/>
                    <a:pt x="1524" y="310"/>
                    <a:pt x="1524" y="201"/>
                  </a:cubicBezTo>
                  <a:cubicBezTo>
                    <a:pt x="1524" y="90"/>
                    <a:pt x="1434" y="0"/>
                    <a:pt x="1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2186547" y="2206668"/>
              <a:ext cx="41759" cy="41521"/>
            </a:xfrm>
            <a:custGeom>
              <a:avLst/>
              <a:gdLst/>
              <a:ahLst/>
              <a:cxnLst/>
              <a:rect l="l" t="t" r="r" b="b"/>
              <a:pathLst>
                <a:path w="1232" h="1225" extrusionOk="0">
                  <a:moveTo>
                    <a:pt x="616" y="400"/>
                  </a:moveTo>
                  <a:cubicBezTo>
                    <a:pt x="736" y="400"/>
                    <a:pt x="834" y="495"/>
                    <a:pt x="834" y="611"/>
                  </a:cubicBezTo>
                  <a:cubicBezTo>
                    <a:pt x="834" y="729"/>
                    <a:pt x="736" y="825"/>
                    <a:pt x="616" y="825"/>
                  </a:cubicBezTo>
                  <a:cubicBezTo>
                    <a:pt x="497" y="825"/>
                    <a:pt x="400" y="729"/>
                    <a:pt x="400" y="611"/>
                  </a:cubicBezTo>
                  <a:cubicBezTo>
                    <a:pt x="400" y="495"/>
                    <a:pt x="497" y="400"/>
                    <a:pt x="616" y="400"/>
                  </a:cubicBezTo>
                  <a:close/>
                  <a:moveTo>
                    <a:pt x="616" y="1"/>
                  </a:moveTo>
                  <a:cubicBezTo>
                    <a:pt x="276" y="1"/>
                    <a:pt x="0" y="276"/>
                    <a:pt x="0" y="613"/>
                  </a:cubicBezTo>
                  <a:cubicBezTo>
                    <a:pt x="0" y="950"/>
                    <a:pt x="276" y="1225"/>
                    <a:pt x="616" y="1225"/>
                  </a:cubicBezTo>
                  <a:cubicBezTo>
                    <a:pt x="957" y="1225"/>
                    <a:pt x="1232" y="950"/>
                    <a:pt x="1232" y="613"/>
                  </a:cubicBezTo>
                  <a:cubicBezTo>
                    <a:pt x="1232" y="276"/>
                    <a:pt x="957" y="1"/>
                    <a:pt x="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1816989" y="2206668"/>
              <a:ext cx="41793" cy="41521"/>
            </a:xfrm>
            <a:custGeom>
              <a:avLst/>
              <a:gdLst/>
              <a:ahLst/>
              <a:cxnLst/>
              <a:rect l="l" t="t" r="r" b="b"/>
              <a:pathLst>
                <a:path w="1233" h="1225" extrusionOk="0">
                  <a:moveTo>
                    <a:pt x="616" y="400"/>
                  </a:moveTo>
                  <a:cubicBezTo>
                    <a:pt x="735" y="400"/>
                    <a:pt x="833" y="495"/>
                    <a:pt x="833" y="611"/>
                  </a:cubicBezTo>
                  <a:cubicBezTo>
                    <a:pt x="833" y="729"/>
                    <a:pt x="735" y="825"/>
                    <a:pt x="616" y="825"/>
                  </a:cubicBezTo>
                  <a:cubicBezTo>
                    <a:pt x="497" y="825"/>
                    <a:pt x="400" y="729"/>
                    <a:pt x="400" y="611"/>
                  </a:cubicBezTo>
                  <a:cubicBezTo>
                    <a:pt x="400" y="495"/>
                    <a:pt x="497" y="400"/>
                    <a:pt x="616" y="400"/>
                  </a:cubicBezTo>
                  <a:close/>
                  <a:moveTo>
                    <a:pt x="616" y="1"/>
                  </a:moveTo>
                  <a:cubicBezTo>
                    <a:pt x="277" y="1"/>
                    <a:pt x="1" y="276"/>
                    <a:pt x="1" y="613"/>
                  </a:cubicBezTo>
                  <a:cubicBezTo>
                    <a:pt x="1" y="950"/>
                    <a:pt x="277" y="1225"/>
                    <a:pt x="616" y="1225"/>
                  </a:cubicBezTo>
                  <a:cubicBezTo>
                    <a:pt x="956" y="1225"/>
                    <a:pt x="1232" y="950"/>
                    <a:pt x="1232" y="613"/>
                  </a:cubicBezTo>
                  <a:cubicBezTo>
                    <a:pt x="1232" y="276"/>
                    <a:pt x="956" y="1"/>
                    <a:pt x="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2" name="Google Shape;312;p42"/>
          <p:cNvGrpSpPr/>
          <p:nvPr/>
        </p:nvGrpSpPr>
        <p:grpSpPr>
          <a:xfrm>
            <a:off x="2727900" y="4376810"/>
            <a:ext cx="602744" cy="615985"/>
            <a:chOff x="7592019" y="2865756"/>
            <a:chExt cx="452058" cy="461989"/>
          </a:xfrm>
          <a:solidFill>
            <a:schemeClr val="bg1"/>
          </a:solidFill>
        </p:grpSpPr>
        <p:sp>
          <p:nvSpPr>
            <p:cNvPr id="313" name="Google Shape;313;p42"/>
            <p:cNvSpPr/>
            <p:nvPr/>
          </p:nvSpPr>
          <p:spPr>
            <a:xfrm>
              <a:off x="7621000" y="2898126"/>
              <a:ext cx="379217" cy="409791"/>
            </a:xfrm>
            <a:custGeom>
              <a:avLst/>
              <a:gdLst/>
              <a:ahLst/>
              <a:cxnLst/>
              <a:rect l="l" t="t" r="r" b="b"/>
              <a:pathLst>
                <a:path w="11188" h="12090" extrusionOk="0">
                  <a:moveTo>
                    <a:pt x="979" y="1852"/>
                  </a:moveTo>
                  <a:lnTo>
                    <a:pt x="979" y="2429"/>
                  </a:lnTo>
                  <a:lnTo>
                    <a:pt x="400" y="2429"/>
                  </a:lnTo>
                  <a:lnTo>
                    <a:pt x="400" y="1852"/>
                  </a:lnTo>
                  <a:close/>
                  <a:moveTo>
                    <a:pt x="7987" y="844"/>
                  </a:moveTo>
                  <a:cubicBezTo>
                    <a:pt x="8874" y="844"/>
                    <a:pt x="9596" y="1565"/>
                    <a:pt x="9596" y="2449"/>
                  </a:cubicBezTo>
                  <a:lnTo>
                    <a:pt x="9596" y="2797"/>
                  </a:lnTo>
                  <a:lnTo>
                    <a:pt x="9594" y="2797"/>
                  </a:lnTo>
                  <a:cubicBezTo>
                    <a:pt x="9406" y="2532"/>
                    <a:pt x="9151" y="2319"/>
                    <a:pt x="8825" y="2155"/>
                  </a:cubicBezTo>
                  <a:cubicBezTo>
                    <a:pt x="8562" y="2021"/>
                    <a:pt x="8183" y="1875"/>
                    <a:pt x="7504" y="1791"/>
                  </a:cubicBezTo>
                  <a:lnTo>
                    <a:pt x="7504" y="1227"/>
                  </a:lnTo>
                  <a:cubicBezTo>
                    <a:pt x="7504" y="1125"/>
                    <a:pt x="7491" y="1026"/>
                    <a:pt x="7468" y="931"/>
                  </a:cubicBezTo>
                  <a:cubicBezTo>
                    <a:pt x="7631" y="874"/>
                    <a:pt x="7806" y="844"/>
                    <a:pt x="7987" y="844"/>
                  </a:cubicBezTo>
                  <a:close/>
                  <a:moveTo>
                    <a:pt x="9993" y="5887"/>
                  </a:moveTo>
                  <a:cubicBezTo>
                    <a:pt x="10441" y="5950"/>
                    <a:pt x="10787" y="6335"/>
                    <a:pt x="10787" y="6800"/>
                  </a:cubicBezTo>
                  <a:lnTo>
                    <a:pt x="10787" y="6923"/>
                  </a:lnTo>
                  <a:cubicBezTo>
                    <a:pt x="10787" y="7399"/>
                    <a:pt x="10425" y="7791"/>
                    <a:pt x="9962" y="7840"/>
                  </a:cubicBezTo>
                  <a:cubicBezTo>
                    <a:pt x="9983" y="7681"/>
                    <a:pt x="9993" y="7519"/>
                    <a:pt x="9993" y="7358"/>
                  </a:cubicBezTo>
                  <a:lnTo>
                    <a:pt x="9993" y="7061"/>
                  </a:lnTo>
                  <a:lnTo>
                    <a:pt x="10219" y="7061"/>
                  </a:lnTo>
                  <a:cubicBezTo>
                    <a:pt x="10330" y="7061"/>
                    <a:pt x="10419" y="6971"/>
                    <a:pt x="10419" y="6861"/>
                  </a:cubicBezTo>
                  <a:cubicBezTo>
                    <a:pt x="10419" y="6750"/>
                    <a:pt x="10330" y="6661"/>
                    <a:pt x="10219" y="6661"/>
                  </a:cubicBezTo>
                  <a:lnTo>
                    <a:pt x="9993" y="6661"/>
                  </a:lnTo>
                  <a:lnTo>
                    <a:pt x="9993" y="5887"/>
                  </a:lnTo>
                  <a:close/>
                  <a:moveTo>
                    <a:pt x="2323" y="5888"/>
                  </a:moveTo>
                  <a:lnTo>
                    <a:pt x="2323" y="6450"/>
                  </a:lnTo>
                  <a:lnTo>
                    <a:pt x="2323" y="6663"/>
                  </a:lnTo>
                  <a:lnTo>
                    <a:pt x="2097" y="6663"/>
                  </a:lnTo>
                  <a:cubicBezTo>
                    <a:pt x="1986" y="6663"/>
                    <a:pt x="1897" y="6754"/>
                    <a:pt x="1897" y="6863"/>
                  </a:cubicBezTo>
                  <a:cubicBezTo>
                    <a:pt x="1897" y="6974"/>
                    <a:pt x="1986" y="7064"/>
                    <a:pt x="2097" y="7064"/>
                  </a:cubicBezTo>
                  <a:lnTo>
                    <a:pt x="2323" y="7064"/>
                  </a:lnTo>
                  <a:lnTo>
                    <a:pt x="2323" y="7360"/>
                  </a:lnTo>
                  <a:cubicBezTo>
                    <a:pt x="2323" y="7523"/>
                    <a:pt x="2333" y="7684"/>
                    <a:pt x="2353" y="7842"/>
                  </a:cubicBezTo>
                  <a:cubicBezTo>
                    <a:pt x="1891" y="7791"/>
                    <a:pt x="1528" y="7399"/>
                    <a:pt x="1528" y="6923"/>
                  </a:cubicBezTo>
                  <a:lnTo>
                    <a:pt x="1528" y="6801"/>
                  </a:lnTo>
                  <a:cubicBezTo>
                    <a:pt x="1528" y="6337"/>
                    <a:pt x="1875" y="5951"/>
                    <a:pt x="2323" y="5888"/>
                  </a:cubicBezTo>
                  <a:close/>
                  <a:moveTo>
                    <a:pt x="3550" y="0"/>
                  </a:moveTo>
                  <a:cubicBezTo>
                    <a:pt x="2873" y="0"/>
                    <a:pt x="2322" y="550"/>
                    <a:pt x="2322" y="1227"/>
                  </a:cubicBezTo>
                  <a:lnTo>
                    <a:pt x="2322" y="3410"/>
                  </a:lnTo>
                  <a:lnTo>
                    <a:pt x="1747" y="3410"/>
                  </a:lnTo>
                  <a:cubicBezTo>
                    <a:pt x="1733" y="3409"/>
                    <a:pt x="1702" y="3393"/>
                    <a:pt x="1693" y="3383"/>
                  </a:cubicBezTo>
                  <a:lnTo>
                    <a:pt x="1235" y="2767"/>
                  </a:lnTo>
                  <a:cubicBezTo>
                    <a:pt x="1321" y="2707"/>
                    <a:pt x="1378" y="2607"/>
                    <a:pt x="1378" y="2495"/>
                  </a:cubicBezTo>
                  <a:lnTo>
                    <a:pt x="1378" y="1785"/>
                  </a:lnTo>
                  <a:cubicBezTo>
                    <a:pt x="1378" y="1602"/>
                    <a:pt x="1229" y="1453"/>
                    <a:pt x="1045" y="1453"/>
                  </a:cubicBezTo>
                  <a:lnTo>
                    <a:pt x="333" y="1453"/>
                  </a:lnTo>
                  <a:cubicBezTo>
                    <a:pt x="149" y="1453"/>
                    <a:pt x="1" y="1602"/>
                    <a:pt x="1" y="1785"/>
                  </a:cubicBezTo>
                  <a:lnTo>
                    <a:pt x="1" y="2495"/>
                  </a:lnTo>
                  <a:cubicBezTo>
                    <a:pt x="1" y="2679"/>
                    <a:pt x="149" y="2828"/>
                    <a:pt x="333" y="2828"/>
                  </a:cubicBezTo>
                  <a:lnTo>
                    <a:pt x="783" y="2828"/>
                  </a:lnTo>
                  <a:lnTo>
                    <a:pt x="1373" y="3620"/>
                  </a:lnTo>
                  <a:cubicBezTo>
                    <a:pt x="1453" y="3730"/>
                    <a:pt x="1610" y="3808"/>
                    <a:pt x="1745" y="3808"/>
                  </a:cubicBezTo>
                  <a:lnTo>
                    <a:pt x="2322" y="3808"/>
                  </a:lnTo>
                  <a:lnTo>
                    <a:pt x="2322" y="5485"/>
                  </a:lnTo>
                  <a:cubicBezTo>
                    <a:pt x="1653" y="5551"/>
                    <a:pt x="1128" y="6116"/>
                    <a:pt x="1128" y="6801"/>
                  </a:cubicBezTo>
                  <a:lnTo>
                    <a:pt x="1128" y="6923"/>
                  </a:lnTo>
                  <a:cubicBezTo>
                    <a:pt x="1128" y="7644"/>
                    <a:pt x="1708" y="8231"/>
                    <a:pt x="2425" y="8244"/>
                  </a:cubicBezTo>
                  <a:cubicBezTo>
                    <a:pt x="2723" y="9487"/>
                    <a:pt x="3630" y="10494"/>
                    <a:pt x="4812" y="10934"/>
                  </a:cubicBezTo>
                  <a:lnTo>
                    <a:pt x="4812" y="11758"/>
                  </a:lnTo>
                  <a:cubicBezTo>
                    <a:pt x="4812" y="11941"/>
                    <a:pt x="4961" y="12090"/>
                    <a:pt x="5144" y="12090"/>
                  </a:cubicBezTo>
                  <a:lnTo>
                    <a:pt x="5785" y="12090"/>
                  </a:lnTo>
                  <a:cubicBezTo>
                    <a:pt x="5895" y="12090"/>
                    <a:pt x="5986" y="12001"/>
                    <a:pt x="5986" y="11890"/>
                  </a:cubicBezTo>
                  <a:cubicBezTo>
                    <a:pt x="5986" y="11780"/>
                    <a:pt x="5895" y="11690"/>
                    <a:pt x="5785" y="11690"/>
                  </a:cubicBezTo>
                  <a:lnTo>
                    <a:pt x="5211" y="11690"/>
                  </a:lnTo>
                  <a:lnTo>
                    <a:pt x="5211" y="11056"/>
                  </a:lnTo>
                  <a:cubicBezTo>
                    <a:pt x="5507" y="11130"/>
                    <a:pt x="5817" y="11170"/>
                    <a:pt x="6136" y="11170"/>
                  </a:cubicBezTo>
                  <a:lnTo>
                    <a:pt x="6176" y="11170"/>
                  </a:lnTo>
                  <a:cubicBezTo>
                    <a:pt x="6489" y="11170"/>
                    <a:pt x="6800" y="11131"/>
                    <a:pt x="7103" y="11056"/>
                  </a:cubicBezTo>
                  <a:lnTo>
                    <a:pt x="7103" y="11690"/>
                  </a:lnTo>
                  <a:lnTo>
                    <a:pt x="6985" y="11690"/>
                  </a:lnTo>
                  <a:cubicBezTo>
                    <a:pt x="6874" y="11690"/>
                    <a:pt x="6785" y="11780"/>
                    <a:pt x="6785" y="11890"/>
                  </a:cubicBezTo>
                  <a:cubicBezTo>
                    <a:pt x="6785" y="12001"/>
                    <a:pt x="6874" y="12090"/>
                    <a:pt x="6985" y="12090"/>
                  </a:cubicBezTo>
                  <a:lnTo>
                    <a:pt x="7170" y="12090"/>
                  </a:lnTo>
                  <a:cubicBezTo>
                    <a:pt x="7352" y="12090"/>
                    <a:pt x="7501" y="11941"/>
                    <a:pt x="7501" y="11758"/>
                  </a:cubicBezTo>
                  <a:lnTo>
                    <a:pt x="7501" y="10934"/>
                  </a:lnTo>
                  <a:cubicBezTo>
                    <a:pt x="7657" y="10876"/>
                    <a:pt x="7809" y="10809"/>
                    <a:pt x="7956" y="10732"/>
                  </a:cubicBezTo>
                  <a:cubicBezTo>
                    <a:pt x="8053" y="10681"/>
                    <a:pt x="8090" y="10560"/>
                    <a:pt x="8039" y="10463"/>
                  </a:cubicBezTo>
                  <a:cubicBezTo>
                    <a:pt x="8003" y="10395"/>
                    <a:pt x="7934" y="10356"/>
                    <a:pt x="7863" y="10356"/>
                  </a:cubicBezTo>
                  <a:cubicBezTo>
                    <a:pt x="7831" y="10356"/>
                    <a:pt x="7800" y="10364"/>
                    <a:pt x="7770" y="10380"/>
                  </a:cubicBezTo>
                  <a:cubicBezTo>
                    <a:pt x="7282" y="10636"/>
                    <a:pt x="6731" y="10771"/>
                    <a:pt x="6176" y="10771"/>
                  </a:cubicBezTo>
                  <a:lnTo>
                    <a:pt x="6136" y="10771"/>
                  </a:lnTo>
                  <a:cubicBezTo>
                    <a:pt x="4253" y="10771"/>
                    <a:pt x="2720" y="9241"/>
                    <a:pt x="2720" y="7359"/>
                  </a:cubicBezTo>
                  <a:lnTo>
                    <a:pt x="2720" y="4243"/>
                  </a:lnTo>
                  <a:cubicBezTo>
                    <a:pt x="2720" y="4089"/>
                    <a:pt x="2730" y="3943"/>
                    <a:pt x="2749" y="3809"/>
                  </a:cubicBezTo>
                  <a:lnTo>
                    <a:pt x="3282" y="3809"/>
                  </a:lnTo>
                  <a:cubicBezTo>
                    <a:pt x="3392" y="3809"/>
                    <a:pt x="3482" y="3720"/>
                    <a:pt x="3482" y="3609"/>
                  </a:cubicBezTo>
                  <a:cubicBezTo>
                    <a:pt x="3482" y="3499"/>
                    <a:pt x="3392" y="3409"/>
                    <a:pt x="3282" y="3409"/>
                  </a:cubicBezTo>
                  <a:lnTo>
                    <a:pt x="2848" y="3409"/>
                  </a:lnTo>
                  <a:cubicBezTo>
                    <a:pt x="2994" y="3009"/>
                    <a:pt x="3263" y="2716"/>
                    <a:pt x="3669" y="2511"/>
                  </a:cubicBezTo>
                  <a:cubicBezTo>
                    <a:pt x="4204" y="2240"/>
                    <a:pt x="4965" y="2120"/>
                    <a:pt x="6136" y="2120"/>
                  </a:cubicBezTo>
                  <a:lnTo>
                    <a:pt x="6176" y="2120"/>
                  </a:lnTo>
                  <a:cubicBezTo>
                    <a:pt x="7347" y="2120"/>
                    <a:pt x="8108" y="2240"/>
                    <a:pt x="8644" y="2511"/>
                  </a:cubicBezTo>
                  <a:cubicBezTo>
                    <a:pt x="9291" y="2839"/>
                    <a:pt x="9594" y="3389"/>
                    <a:pt x="9594" y="4243"/>
                  </a:cubicBezTo>
                  <a:lnTo>
                    <a:pt x="9594" y="7359"/>
                  </a:lnTo>
                  <a:cubicBezTo>
                    <a:pt x="9594" y="8154"/>
                    <a:pt x="9315" y="8928"/>
                    <a:pt x="8808" y="9538"/>
                  </a:cubicBezTo>
                  <a:cubicBezTo>
                    <a:pt x="8737" y="9622"/>
                    <a:pt x="8750" y="9748"/>
                    <a:pt x="8834" y="9819"/>
                  </a:cubicBezTo>
                  <a:cubicBezTo>
                    <a:pt x="8871" y="9850"/>
                    <a:pt x="8917" y="9865"/>
                    <a:pt x="8961" y="9865"/>
                  </a:cubicBezTo>
                  <a:cubicBezTo>
                    <a:pt x="9019" y="9865"/>
                    <a:pt x="9075" y="9841"/>
                    <a:pt x="9115" y="9794"/>
                  </a:cubicBezTo>
                  <a:cubicBezTo>
                    <a:pt x="9490" y="9342"/>
                    <a:pt x="9753" y="8811"/>
                    <a:pt x="9890" y="8245"/>
                  </a:cubicBezTo>
                  <a:cubicBezTo>
                    <a:pt x="10608" y="8231"/>
                    <a:pt x="11187" y="7644"/>
                    <a:pt x="11187" y="6923"/>
                  </a:cubicBezTo>
                  <a:lnTo>
                    <a:pt x="11187" y="6801"/>
                  </a:lnTo>
                  <a:cubicBezTo>
                    <a:pt x="11187" y="6117"/>
                    <a:pt x="10663" y="5552"/>
                    <a:pt x="9994" y="5486"/>
                  </a:cubicBezTo>
                  <a:lnTo>
                    <a:pt x="9994" y="2449"/>
                  </a:lnTo>
                  <a:cubicBezTo>
                    <a:pt x="9994" y="1344"/>
                    <a:pt x="9094" y="444"/>
                    <a:pt x="7987" y="444"/>
                  </a:cubicBezTo>
                  <a:cubicBezTo>
                    <a:pt x="7749" y="444"/>
                    <a:pt x="7520" y="488"/>
                    <a:pt x="7308" y="562"/>
                  </a:cubicBezTo>
                  <a:cubicBezTo>
                    <a:pt x="7089" y="224"/>
                    <a:pt x="6708" y="0"/>
                    <a:pt x="6275" y="0"/>
                  </a:cubicBezTo>
                  <a:lnTo>
                    <a:pt x="5894" y="0"/>
                  </a:lnTo>
                  <a:cubicBezTo>
                    <a:pt x="5783" y="0"/>
                    <a:pt x="5694" y="89"/>
                    <a:pt x="5694" y="200"/>
                  </a:cubicBezTo>
                  <a:cubicBezTo>
                    <a:pt x="5694" y="310"/>
                    <a:pt x="5783" y="400"/>
                    <a:pt x="5894" y="400"/>
                  </a:cubicBezTo>
                  <a:lnTo>
                    <a:pt x="6275" y="400"/>
                  </a:lnTo>
                  <a:cubicBezTo>
                    <a:pt x="6731" y="400"/>
                    <a:pt x="7104" y="772"/>
                    <a:pt x="7104" y="1228"/>
                  </a:cubicBezTo>
                  <a:lnTo>
                    <a:pt x="7104" y="1753"/>
                  </a:lnTo>
                  <a:cubicBezTo>
                    <a:pt x="6836" y="1732"/>
                    <a:pt x="6529" y="1721"/>
                    <a:pt x="6177" y="1721"/>
                  </a:cubicBezTo>
                  <a:lnTo>
                    <a:pt x="6138" y="1721"/>
                  </a:lnTo>
                  <a:cubicBezTo>
                    <a:pt x="5305" y="1721"/>
                    <a:pt x="4252" y="1771"/>
                    <a:pt x="3491" y="2156"/>
                  </a:cubicBezTo>
                  <a:cubicBezTo>
                    <a:pt x="3166" y="2320"/>
                    <a:pt x="2910" y="2534"/>
                    <a:pt x="2722" y="2798"/>
                  </a:cubicBezTo>
                  <a:lnTo>
                    <a:pt x="2722" y="1228"/>
                  </a:lnTo>
                  <a:cubicBezTo>
                    <a:pt x="2722" y="772"/>
                    <a:pt x="3093" y="400"/>
                    <a:pt x="3550" y="400"/>
                  </a:cubicBezTo>
                  <a:lnTo>
                    <a:pt x="4536" y="400"/>
                  </a:lnTo>
                  <a:cubicBezTo>
                    <a:pt x="4647" y="400"/>
                    <a:pt x="4736" y="310"/>
                    <a:pt x="4736" y="200"/>
                  </a:cubicBezTo>
                  <a:cubicBezTo>
                    <a:pt x="4736" y="89"/>
                    <a:pt x="4647" y="0"/>
                    <a:pt x="4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7816642" y="3103767"/>
              <a:ext cx="36810" cy="60909"/>
            </a:xfrm>
            <a:custGeom>
              <a:avLst/>
              <a:gdLst/>
              <a:ahLst/>
              <a:cxnLst/>
              <a:rect l="l" t="t" r="r" b="b"/>
              <a:pathLst>
                <a:path w="1086" h="1797" extrusionOk="0">
                  <a:moveTo>
                    <a:pt x="200" y="0"/>
                  </a:moveTo>
                  <a:cubicBezTo>
                    <a:pt x="90" y="0"/>
                    <a:pt x="0" y="90"/>
                    <a:pt x="0" y="200"/>
                  </a:cubicBezTo>
                  <a:lnTo>
                    <a:pt x="0" y="1332"/>
                  </a:lnTo>
                  <a:cubicBezTo>
                    <a:pt x="0" y="1588"/>
                    <a:pt x="209" y="1797"/>
                    <a:pt x="466" y="1797"/>
                  </a:cubicBezTo>
                  <a:lnTo>
                    <a:pt x="886" y="1797"/>
                  </a:lnTo>
                  <a:cubicBezTo>
                    <a:pt x="995" y="1797"/>
                    <a:pt x="1086" y="1707"/>
                    <a:pt x="1086" y="1597"/>
                  </a:cubicBezTo>
                  <a:cubicBezTo>
                    <a:pt x="1086" y="1488"/>
                    <a:pt x="997" y="1399"/>
                    <a:pt x="887" y="1399"/>
                  </a:cubicBezTo>
                  <a:lnTo>
                    <a:pt x="467" y="1399"/>
                  </a:lnTo>
                  <a:cubicBezTo>
                    <a:pt x="431" y="1399"/>
                    <a:pt x="400" y="1368"/>
                    <a:pt x="400" y="1332"/>
                  </a:cubicBezTo>
                  <a:lnTo>
                    <a:pt x="400" y="200"/>
                  </a:lnTo>
                  <a:cubicBezTo>
                    <a:pt x="400" y="90"/>
                    <a:pt x="311" y="0"/>
                    <a:pt x="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7847994" y="3080719"/>
              <a:ext cx="91788" cy="60469"/>
            </a:xfrm>
            <a:custGeom>
              <a:avLst/>
              <a:gdLst/>
              <a:ahLst/>
              <a:cxnLst/>
              <a:rect l="l" t="t" r="r" b="b"/>
              <a:pathLst>
                <a:path w="2708" h="1784" extrusionOk="0">
                  <a:moveTo>
                    <a:pt x="1353" y="722"/>
                  </a:moveTo>
                  <a:cubicBezTo>
                    <a:pt x="1446" y="722"/>
                    <a:pt x="1523" y="798"/>
                    <a:pt x="1523" y="891"/>
                  </a:cubicBezTo>
                  <a:cubicBezTo>
                    <a:pt x="1524" y="986"/>
                    <a:pt x="1447" y="1062"/>
                    <a:pt x="1353" y="1062"/>
                  </a:cubicBezTo>
                  <a:cubicBezTo>
                    <a:pt x="1260" y="1062"/>
                    <a:pt x="1183" y="986"/>
                    <a:pt x="1183" y="891"/>
                  </a:cubicBezTo>
                  <a:cubicBezTo>
                    <a:pt x="1183" y="798"/>
                    <a:pt x="1260" y="722"/>
                    <a:pt x="1353" y="722"/>
                  </a:cubicBezTo>
                  <a:close/>
                  <a:moveTo>
                    <a:pt x="1727" y="463"/>
                  </a:moveTo>
                  <a:lnTo>
                    <a:pt x="1727" y="463"/>
                  </a:lnTo>
                  <a:cubicBezTo>
                    <a:pt x="1950" y="541"/>
                    <a:pt x="2143" y="688"/>
                    <a:pt x="2279" y="890"/>
                  </a:cubicBezTo>
                  <a:cubicBezTo>
                    <a:pt x="2143" y="1094"/>
                    <a:pt x="1950" y="1241"/>
                    <a:pt x="1727" y="1319"/>
                  </a:cubicBezTo>
                  <a:cubicBezTo>
                    <a:pt x="1847" y="1216"/>
                    <a:pt x="1922" y="1062"/>
                    <a:pt x="1922" y="890"/>
                  </a:cubicBezTo>
                  <a:cubicBezTo>
                    <a:pt x="1922" y="720"/>
                    <a:pt x="1847" y="567"/>
                    <a:pt x="1727" y="463"/>
                  </a:cubicBezTo>
                  <a:close/>
                  <a:moveTo>
                    <a:pt x="978" y="464"/>
                  </a:moveTo>
                  <a:lnTo>
                    <a:pt x="978" y="464"/>
                  </a:lnTo>
                  <a:cubicBezTo>
                    <a:pt x="859" y="567"/>
                    <a:pt x="783" y="721"/>
                    <a:pt x="783" y="892"/>
                  </a:cubicBezTo>
                  <a:cubicBezTo>
                    <a:pt x="783" y="1063"/>
                    <a:pt x="859" y="1216"/>
                    <a:pt x="978" y="1320"/>
                  </a:cubicBezTo>
                  <a:cubicBezTo>
                    <a:pt x="757" y="1241"/>
                    <a:pt x="563" y="1094"/>
                    <a:pt x="427" y="892"/>
                  </a:cubicBezTo>
                  <a:cubicBezTo>
                    <a:pt x="563" y="690"/>
                    <a:pt x="757" y="544"/>
                    <a:pt x="978" y="464"/>
                  </a:cubicBezTo>
                  <a:close/>
                  <a:moveTo>
                    <a:pt x="1353" y="1"/>
                  </a:moveTo>
                  <a:cubicBezTo>
                    <a:pt x="828" y="1"/>
                    <a:pt x="347" y="267"/>
                    <a:pt x="68" y="713"/>
                  </a:cubicBezTo>
                  <a:cubicBezTo>
                    <a:pt x="1" y="822"/>
                    <a:pt x="1" y="962"/>
                    <a:pt x="68" y="1072"/>
                  </a:cubicBezTo>
                  <a:cubicBezTo>
                    <a:pt x="347" y="1516"/>
                    <a:pt x="829" y="1783"/>
                    <a:pt x="1353" y="1783"/>
                  </a:cubicBezTo>
                  <a:cubicBezTo>
                    <a:pt x="1879" y="1783"/>
                    <a:pt x="2358" y="1518"/>
                    <a:pt x="2639" y="1072"/>
                  </a:cubicBezTo>
                  <a:cubicBezTo>
                    <a:pt x="2707" y="962"/>
                    <a:pt x="2707" y="822"/>
                    <a:pt x="2639" y="713"/>
                  </a:cubicBezTo>
                  <a:cubicBezTo>
                    <a:pt x="2358" y="268"/>
                    <a:pt x="1878" y="1"/>
                    <a:pt x="13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7719702" y="3080685"/>
              <a:ext cx="91822" cy="60469"/>
            </a:xfrm>
            <a:custGeom>
              <a:avLst/>
              <a:gdLst/>
              <a:ahLst/>
              <a:cxnLst/>
              <a:rect l="l" t="t" r="r" b="b"/>
              <a:pathLst>
                <a:path w="2709" h="1784" extrusionOk="0">
                  <a:moveTo>
                    <a:pt x="1354" y="723"/>
                  </a:moveTo>
                  <a:cubicBezTo>
                    <a:pt x="1447" y="723"/>
                    <a:pt x="1524" y="799"/>
                    <a:pt x="1524" y="892"/>
                  </a:cubicBezTo>
                  <a:cubicBezTo>
                    <a:pt x="1524" y="987"/>
                    <a:pt x="1447" y="1063"/>
                    <a:pt x="1354" y="1063"/>
                  </a:cubicBezTo>
                  <a:cubicBezTo>
                    <a:pt x="1260" y="1063"/>
                    <a:pt x="1183" y="987"/>
                    <a:pt x="1183" y="892"/>
                  </a:cubicBezTo>
                  <a:cubicBezTo>
                    <a:pt x="1183" y="799"/>
                    <a:pt x="1260" y="723"/>
                    <a:pt x="1354" y="723"/>
                  </a:cubicBezTo>
                  <a:close/>
                  <a:moveTo>
                    <a:pt x="1728" y="464"/>
                  </a:moveTo>
                  <a:cubicBezTo>
                    <a:pt x="1950" y="542"/>
                    <a:pt x="2144" y="689"/>
                    <a:pt x="2279" y="891"/>
                  </a:cubicBezTo>
                  <a:cubicBezTo>
                    <a:pt x="2144" y="1095"/>
                    <a:pt x="1950" y="1242"/>
                    <a:pt x="1728" y="1320"/>
                  </a:cubicBezTo>
                  <a:cubicBezTo>
                    <a:pt x="1847" y="1217"/>
                    <a:pt x="1923" y="1063"/>
                    <a:pt x="1923" y="891"/>
                  </a:cubicBezTo>
                  <a:cubicBezTo>
                    <a:pt x="1923" y="721"/>
                    <a:pt x="1847" y="568"/>
                    <a:pt x="1728" y="464"/>
                  </a:cubicBezTo>
                  <a:close/>
                  <a:moveTo>
                    <a:pt x="979" y="465"/>
                  </a:moveTo>
                  <a:cubicBezTo>
                    <a:pt x="859" y="568"/>
                    <a:pt x="784" y="722"/>
                    <a:pt x="784" y="893"/>
                  </a:cubicBezTo>
                  <a:cubicBezTo>
                    <a:pt x="784" y="1064"/>
                    <a:pt x="859" y="1217"/>
                    <a:pt x="979" y="1321"/>
                  </a:cubicBezTo>
                  <a:cubicBezTo>
                    <a:pt x="757" y="1242"/>
                    <a:pt x="564" y="1095"/>
                    <a:pt x="427" y="893"/>
                  </a:cubicBezTo>
                  <a:cubicBezTo>
                    <a:pt x="564" y="691"/>
                    <a:pt x="757" y="545"/>
                    <a:pt x="979" y="465"/>
                  </a:cubicBezTo>
                  <a:close/>
                  <a:moveTo>
                    <a:pt x="1354" y="1"/>
                  </a:moveTo>
                  <a:cubicBezTo>
                    <a:pt x="828" y="1"/>
                    <a:pt x="348" y="266"/>
                    <a:pt x="68" y="712"/>
                  </a:cubicBezTo>
                  <a:cubicBezTo>
                    <a:pt x="1" y="822"/>
                    <a:pt x="1" y="962"/>
                    <a:pt x="68" y="1071"/>
                  </a:cubicBezTo>
                  <a:cubicBezTo>
                    <a:pt x="347" y="1516"/>
                    <a:pt x="829" y="1783"/>
                    <a:pt x="1354" y="1783"/>
                  </a:cubicBezTo>
                  <a:cubicBezTo>
                    <a:pt x="1879" y="1783"/>
                    <a:pt x="2358" y="1517"/>
                    <a:pt x="2638" y="1071"/>
                  </a:cubicBezTo>
                  <a:cubicBezTo>
                    <a:pt x="2708" y="963"/>
                    <a:pt x="2708" y="823"/>
                    <a:pt x="2638" y="712"/>
                  </a:cubicBezTo>
                  <a:cubicBezTo>
                    <a:pt x="2359" y="268"/>
                    <a:pt x="1878" y="1"/>
                    <a:pt x="1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7722447" y="3050349"/>
              <a:ext cx="88432" cy="22303"/>
            </a:xfrm>
            <a:custGeom>
              <a:avLst/>
              <a:gdLst/>
              <a:ahLst/>
              <a:cxnLst/>
              <a:rect l="l" t="t" r="r" b="b"/>
              <a:pathLst>
                <a:path w="2609" h="658" extrusionOk="0">
                  <a:moveTo>
                    <a:pt x="1305" y="1"/>
                  </a:moveTo>
                  <a:cubicBezTo>
                    <a:pt x="904" y="1"/>
                    <a:pt x="503" y="94"/>
                    <a:pt x="137" y="280"/>
                  </a:cubicBezTo>
                  <a:cubicBezTo>
                    <a:pt x="39" y="329"/>
                    <a:pt x="1" y="451"/>
                    <a:pt x="50" y="548"/>
                  </a:cubicBezTo>
                  <a:cubicBezTo>
                    <a:pt x="85" y="617"/>
                    <a:pt x="156" y="657"/>
                    <a:pt x="228" y="657"/>
                  </a:cubicBezTo>
                  <a:cubicBezTo>
                    <a:pt x="259" y="657"/>
                    <a:pt x="290" y="650"/>
                    <a:pt x="319" y="635"/>
                  </a:cubicBezTo>
                  <a:cubicBezTo>
                    <a:pt x="627" y="478"/>
                    <a:pt x="966" y="399"/>
                    <a:pt x="1304" y="399"/>
                  </a:cubicBezTo>
                  <a:cubicBezTo>
                    <a:pt x="1643" y="399"/>
                    <a:pt x="1981" y="478"/>
                    <a:pt x="2290" y="635"/>
                  </a:cubicBezTo>
                  <a:cubicBezTo>
                    <a:pt x="2319" y="651"/>
                    <a:pt x="2350" y="657"/>
                    <a:pt x="2381" y="657"/>
                  </a:cubicBezTo>
                  <a:cubicBezTo>
                    <a:pt x="2454" y="657"/>
                    <a:pt x="2523" y="617"/>
                    <a:pt x="2559" y="548"/>
                  </a:cubicBezTo>
                  <a:cubicBezTo>
                    <a:pt x="2609" y="451"/>
                    <a:pt x="2569" y="329"/>
                    <a:pt x="2471" y="280"/>
                  </a:cubicBezTo>
                  <a:cubicBezTo>
                    <a:pt x="2106" y="94"/>
                    <a:pt x="1705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7787526" y="3189623"/>
              <a:ext cx="84399" cy="13592"/>
            </a:xfrm>
            <a:custGeom>
              <a:avLst/>
              <a:gdLst/>
              <a:ahLst/>
              <a:cxnLst/>
              <a:rect l="l" t="t" r="r" b="b"/>
              <a:pathLst>
                <a:path w="2490" h="401" extrusionOk="0">
                  <a:moveTo>
                    <a:pt x="200" y="0"/>
                  </a:moveTo>
                  <a:cubicBezTo>
                    <a:pt x="90" y="0"/>
                    <a:pt x="0" y="91"/>
                    <a:pt x="0" y="200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2289" y="401"/>
                  </a:lnTo>
                  <a:cubicBezTo>
                    <a:pt x="2400" y="401"/>
                    <a:pt x="2489" y="311"/>
                    <a:pt x="2489" y="200"/>
                  </a:cubicBezTo>
                  <a:cubicBezTo>
                    <a:pt x="2489" y="91"/>
                    <a:pt x="2400" y="0"/>
                    <a:pt x="22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7806778" y="3212163"/>
              <a:ext cx="45962" cy="13592"/>
            </a:xfrm>
            <a:custGeom>
              <a:avLst/>
              <a:gdLst/>
              <a:ahLst/>
              <a:cxnLst/>
              <a:rect l="l" t="t" r="r" b="b"/>
              <a:pathLst>
                <a:path w="1356" h="401" extrusionOk="0">
                  <a:moveTo>
                    <a:pt x="201" y="0"/>
                  </a:moveTo>
                  <a:cubicBezTo>
                    <a:pt x="90" y="0"/>
                    <a:pt x="1" y="89"/>
                    <a:pt x="1" y="200"/>
                  </a:cubicBezTo>
                  <a:cubicBezTo>
                    <a:pt x="1" y="310"/>
                    <a:pt x="90" y="400"/>
                    <a:pt x="201" y="400"/>
                  </a:cubicBezTo>
                  <a:lnTo>
                    <a:pt x="1155" y="400"/>
                  </a:lnTo>
                  <a:cubicBezTo>
                    <a:pt x="1265" y="400"/>
                    <a:pt x="1355" y="310"/>
                    <a:pt x="1355" y="200"/>
                  </a:cubicBezTo>
                  <a:cubicBezTo>
                    <a:pt x="1355" y="89"/>
                    <a:pt x="1265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7846639" y="3050349"/>
              <a:ext cx="88432" cy="22303"/>
            </a:xfrm>
            <a:custGeom>
              <a:avLst/>
              <a:gdLst/>
              <a:ahLst/>
              <a:cxnLst/>
              <a:rect l="l" t="t" r="r" b="b"/>
              <a:pathLst>
                <a:path w="2609" h="658" extrusionOk="0">
                  <a:moveTo>
                    <a:pt x="1305" y="1"/>
                  </a:moveTo>
                  <a:cubicBezTo>
                    <a:pt x="904" y="1"/>
                    <a:pt x="503" y="94"/>
                    <a:pt x="138" y="280"/>
                  </a:cubicBezTo>
                  <a:cubicBezTo>
                    <a:pt x="39" y="329"/>
                    <a:pt x="1" y="451"/>
                    <a:pt x="51" y="548"/>
                  </a:cubicBezTo>
                  <a:cubicBezTo>
                    <a:pt x="86" y="617"/>
                    <a:pt x="156" y="657"/>
                    <a:pt x="228" y="657"/>
                  </a:cubicBezTo>
                  <a:cubicBezTo>
                    <a:pt x="259" y="657"/>
                    <a:pt x="290" y="650"/>
                    <a:pt x="319" y="635"/>
                  </a:cubicBezTo>
                  <a:cubicBezTo>
                    <a:pt x="627" y="478"/>
                    <a:pt x="966" y="399"/>
                    <a:pt x="1304" y="399"/>
                  </a:cubicBezTo>
                  <a:cubicBezTo>
                    <a:pt x="1643" y="399"/>
                    <a:pt x="1981" y="478"/>
                    <a:pt x="2290" y="635"/>
                  </a:cubicBezTo>
                  <a:cubicBezTo>
                    <a:pt x="2319" y="651"/>
                    <a:pt x="2350" y="657"/>
                    <a:pt x="2381" y="657"/>
                  </a:cubicBezTo>
                  <a:cubicBezTo>
                    <a:pt x="2454" y="657"/>
                    <a:pt x="2524" y="617"/>
                    <a:pt x="2559" y="548"/>
                  </a:cubicBezTo>
                  <a:cubicBezTo>
                    <a:pt x="2609" y="451"/>
                    <a:pt x="2571" y="329"/>
                    <a:pt x="2472" y="280"/>
                  </a:cubicBezTo>
                  <a:cubicBezTo>
                    <a:pt x="2107" y="94"/>
                    <a:pt x="1706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7592019" y="3199453"/>
              <a:ext cx="128462" cy="128259"/>
            </a:xfrm>
            <a:custGeom>
              <a:avLst/>
              <a:gdLst/>
              <a:ahLst/>
              <a:cxnLst/>
              <a:rect l="l" t="t" r="r" b="b"/>
              <a:pathLst>
                <a:path w="3790" h="3784" extrusionOk="0">
                  <a:moveTo>
                    <a:pt x="200" y="1"/>
                  </a:moveTo>
                  <a:cubicBezTo>
                    <a:pt x="90" y="1"/>
                    <a:pt x="0" y="90"/>
                    <a:pt x="0" y="201"/>
                  </a:cubicBezTo>
                  <a:lnTo>
                    <a:pt x="0" y="3451"/>
                  </a:lnTo>
                  <a:cubicBezTo>
                    <a:pt x="0" y="3635"/>
                    <a:pt x="149" y="3784"/>
                    <a:pt x="332" y="3784"/>
                  </a:cubicBezTo>
                  <a:lnTo>
                    <a:pt x="3588" y="3784"/>
                  </a:lnTo>
                  <a:cubicBezTo>
                    <a:pt x="3698" y="3784"/>
                    <a:pt x="3788" y="3694"/>
                    <a:pt x="3788" y="3584"/>
                  </a:cubicBezTo>
                  <a:cubicBezTo>
                    <a:pt x="3789" y="3474"/>
                    <a:pt x="3700" y="3385"/>
                    <a:pt x="3589" y="3385"/>
                  </a:cubicBezTo>
                  <a:lnTo>
                    <a:pt x="401" y="3385"/>
                  </a:lnTo>
                  <a:lnTo>
                    <a:pt x="401" y="201"/>
                  </a:lnTo>
                  <a:cubicBezTo>
                    <a:pt x="401" y="90"/>
                    <a:pt x="311" y="1"/>
                    <a:pt x="2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7592087" y="2865756"/>
              <a:ext cx="128428" cy="128259"/>
            </a:xfrm>
            <a:custGeom>
              <a:avLst/>
              <a:gdLst/>
              <a:ahLst/>
              <a:cxnLst/>
              <a:rect l="l" t="t" r="r" b="b"/>
              <a:pathLst>
                <a:path w="3789" h="3784" extrusionOk="0">
                  <a:moveTo>
                    <a:pt x="332" y="1"/>
                  </a:moveTo>
                  <a:cubicBezTo>
                    <a:pt x="149" y="1"/>
                    <a:pt x="0" y="150"/>
                    <a:pt x="0" y="332"/>
                  </a:cubicBezTo>
                  <a:lnTo>
                    <a:pt x="0" y="3584"/>
                  </a:lnTo>
                  <a:cubicBezTo>
                    <a:pt x="0" y="3695"/>
                    <a:pt x="89" y="3784"/>
                    <a:pt x="200" y="3784"/>
                  </a:cubicBezTo>
                  <a:cubicBezTo>
                    <a:pt x="310" y="3784"/>
                    <a:pt x="400" y="3695"/>
                    <a:pt x="400" y="3584"/>
                  </a:cubicBezTo>
                  <a:lnTo>
                    <a:pt x="400" y="399"/>
                  </a:lnTo>
                  <a:lnTo>
                    <a:pt x="3588" y="399"/>
                  </a:lnTo>
                  <a:cubicBezTo>
                    <a:pt x="3699" y="399"/>
                    <a:pt x="3788" y="310"/>
                    <a:pt x="3788" y="199"/>
                  </a:cubicBezTo>
                  <a:cubicBezTo>
                    <a:pt x="3788" y="89"/>
                    <a:pt x="3698" y="1"/>
                    <a:pt x="35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7915649" y="3199419"/>
              <a:ext cx="128428" cy="128326"/>
            </a:xfrm>
            <a:custGeom>
              <a:avLst/>
              <a:gdLst/>
              <a:ahLst/>
              <a:cxnLst/>
              <a:rect l="l" t="t" r="r" b="b"/>
              <a:pathLst>
                <a:path w="3789" h="3786" extrusionOk="0">
                  <a:moveTo>
                    <a:pt x="3588" y="1"/>
                  </a:moveTo>
                  <a:cubicBezTo>
                    <a:pt x="3478" y="1"/>
                    <a:pt x="3388" y="91"/>
                    <a:pt x="3388" y="202"/>
                  </a:cubicBezTo>
                  <a:lnTo>
                    <a:pt x="3388" y="3386"/>
                  </a:lnTo>
                  <a:lnTo>
                    <a:pt x="200" y="3386"/>
                  </a:lnTo>
                  <a:cubicBezTo>
                    <a:pt x="89" y="3386"/>
                    <a:pt x="0" y="3476"/>
                    <a:pt x="0" y="3586"/>
                  </a:cubicBezTo>
                  <a:cubicBezTo>
                    <a:pt x="0" y="3696"/>
                    <a:pt x="89" y="3786"/>
                    <a:pt x="200" y="3786"/>
                  </a:cubicBezTo>
                  <a:lnTo>
                    <a:pt x="3455" y="3786"/>
                  </a:lnTo>
                  <a:cubicBezTo>
                    <a:pt x="3639" y="3786"/>
                    <a:pt x="3787" y="3637"/>
                    <a:pt x="3787" y="3454"/>
                  </a:cubicBezTo>
                  <a:lnTo>
                    <a:pt x="3787" y="203"/>
                  </a:lnTo>
                  <a:cubicBezTo>
                    <a:pt x="3788" y="91"/>
                    <a:pt x="3699" y="1"/>
                    <a:pt x="35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7915649" y="2865756"/>
              <a:ext cx="128428" cy="128293"/>
            </a:xfrm>
            <a:custGeom>
              <a:avLst/>
              <a:gdLst/>
              <a:ahLst/>
              <a:cxnLst/>
              <a:rect l="l" t="t" r="r" b="b"/>
              <a:pathLst>
                <a:path w="3789" h="3785" extrusionOk="0">
                  <a:moveTo>
                    <a:pt x="200" y="1"/>
                  </a:moveTo>
                  <a:cubicBezTo>
                    <a:pt x="89" y="1"/>
                    <a:pt x="0" y="90"/>
                    <a:pt x="0" y="201"/>
                  </a:cubicBezTo>
                  <a:cubicBezTo>
                    <a:pt x="0" y="311"/>
                    <a:pt x="89" y="401"/>
                    <a:pt x="200" y="401"/>
                  </a:cubicBezTo>
                  <a:lnTo>
                    <a:pt x="3388" y="401"/>
                  </a:lnTo>
                  <a:lnTo>
                    <a:pt x="3388" y="3585"/>
                  </a:lnTo>
                  <a:cubicBezTo>
                    <a:pt x="3388" y="3696"/>
                    <a:pt x="3478" y="3785"/>
                    <a:pt x="3588" y="3785"/>
                  </a:cubicBezTo>
                  <a:cubicBezTo>
                    <a:pt x="3699" y="3785"/>
                    <a:pt x="3788" y="3696"/>
                    <a:pt x="3788" y="3585"/>
                  </a:cubicBezTo>
                  <a:lnTo>
                    <a:pt x="3788" y="334"/>
                  </a:lnTo>
                  <a:cubicBezTo>
                    <a:pt x="3788" y="149"/>
                    <a:pt x="3639" y="1"/>
                    <a:pt x="34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7880229" y="3222332"/>
              <a:ext cx="133919" cy="72874"/>
            </a:xfrm>
            <a:custGeom>
              <a:avLst/>
              <a:gdLst/>
              <a:ahLst/>
              <a:cxnLst/>
              <a:rect l="l" t="t" r="r" b="b"/>
              <a:pathLst>
                <a:path w="3951" h="2150" extrusionOk="0">
                  <a:moveTo>
                    <a:pt x="220" y="0"/>
                  </a:moveTo>
                  <a:cubicBezTo>
                    <a:pt x="169" y="0"/>
                    <a:pt x="118" y="20"/>
                    <a:pt x="79" y="59"/>
                  </a:cubicBezTo>
                  <a:cubicBezTo>
                    <a:pt x="1" y="137"/>
                    <a:pt x="1" y="262"/>
                    <a:pt x="79" y="342"/>
                  </a:cubicBezTo>
                  <a:lnTo>
                    <a:pt x="1736" y="1996"/>
                  </a:lnTo>
                  <a:cubicBezTo>
                    <a:pt x="1826" y="2087"/>
                    <a:pt x="1977" y="2149"/>
                    <a:pt x="2104" y="2149"/>
                  </a:cubicBezTo>
                  <a:lnTo>
                    <a:pt x="3751" y="2149"/>
                  </a:lnTo>
                  <a:cubicBezTo>
                    <a:pt x="3862" y="2149"/>
                    <a:pt x="3951" y="2060"/>
                    <a:pt x="3951" y="1949"/>
                  </a:cubicBezTo>
                  <a:cubicBezTo>
                    <a:pt x="3951" y="1841"/>
                    <a:pt x="3862" y="1750"/>
                    <a:pt x="3751" y="1750"/>
                  </a:cubicBezTo>
                  <a:lnTo>
                    <a:pt x="2104" y="1750"/>
                  </a:lnTo>
                  <a:cubicBezTo>
                    <a:pt x="2083" y="1750"/>
                    <a:pt x="2033" y="1730"/>
                    <a:pt x="2018" y="1714"/>
                  </a:cubicBezTo>
                  <a:lnTo>
                    <a:pt x="361" y="59"/>
                  </a:lnTo>
                  <a:cubicBezTo>
                    <a:pt x="322" y="20"/>
                    <a:pt x="271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7961644" y="3256735"/>
              <a:ext cx="52503" cy="13592"/>
            </a:xfrm>
            <a:custGeom>
              <a:avLst/>
              <a:gdLst/>
              <a:ahLst/>
              <a:cxnLst/>
              <a:rect l="l" t="t" r="r" b="b"/>
              <a:pathLst>
                <a:path w="1549" h="401" extrusionOk="0">
                  <a:moveTo>
                    <a:pt x="201" y="1"/>
                  </a:moveTo>
                  <a:cubicBezTo>
                    <a:pt x="91" y="1"/>
                    <a:pt x="1" y="91"/>
                    <a:pt x="1" y="201"/>
                  </a:cubicBezTo>
                  <a:cubicBezTo>
                    <a:pt x="1" y="311"/>
                    <a:pt x="91" y="401"/>
                    <a:pt x="201" y="401"/>
                  </a:cubicBezTo>
                  <a:lnTo>
                    <a:pt x="1349" y="401"/>
                  </a:lnTo>
                  <a:cubicBezTo>
                    <a:pt x="1460" y="401"/>
                    <a:pt x="1549" y="311"/>
                    <a:pt x="1549" y="201"/>
                  </a:cubicBezTo>
                  <a:cubicBezTo>
                    <a:pt x="1549" y="91"/>
                    <a:pt x="1460" y="1"/>
                    <a:pt x="13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7961644" y="3233822"/>
              <a:ext cx="52503" cy="13592"/>
            </a:xfrm>
            <a:custGeom>
              <a:avLst/>
              <a:gdLst/>
              <a:ahLst/>
              <a:cxnLst/>
              <a:rect l="l" t="t" r="r" b="b"/>
              <a:pathLst>
                <a:path w="1549" h="401" extrusionOk="0">
                  <a:moveTo>
                    <a:pt x="201" y="0"/>
                  </a:moveTo>
                  <a:cubicBezTo>
                    <a:pt x="91" y="0"/>
                    <a:pt x="1" y="91"/>
                    <a:pt x="1" y="201"/>
                  </a:cubicBezTo>
                  <a:cubicBezTo>
                    <a:pt x="1" y="311"/>
                    <a:pt x="91" y="401"/>
                    <a:pt x="201" y="401"/>
                  </a:cubicBezTo>
                  <a:lnTo>
                    <a:pt x="1349" y="401"/>
                  </a:lnTo>
                  <a:cubicBezTo>
                    <a:pt x="1460" y="401"/>
                    <a:pt x="1549" y="311"/>
                    <a:pt x="1549" y="201"/>
                  </a:cubicBezTo>
                  <a:cubicBezTo>
                    <a:pt x="1549" y="91"/>
                    <a:pt x="1460" y="0"/>
                    <a:pt x="13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7621644" y="3245991"/>
              <a:ext cx="49216" cy="49216"/>
            </a:xfrm>
            <a:custGeom>
              <a:avLst/>
              <a:gdLst/>
              <a:ahLst/>
              <a:cxnLst/>
              <a:rect l="l" t="t" r="r" b="b"/>
              <a:pathLst>
                <a:path w="1452" h="1452" extrusionOk="0">
                  <a:moveTo>
                    <a:pt x="1053" y="400"/>
                  </a:moveTo>
                  <a:lnTo>
                    <a:pt x="1053" y="1052"/>
                  </a:lnTo>
                  <a:lnTo>
                    <a:pt x="399" y="1052"/>
                  </a:lnTo>
                  <a:lnTo>
                    <a:pt x="399" y="400"/>
                  </a:lnTo>
                  <a:close/>
                  <a:moveTo>
                    <a:pt x="333" y="1"/>
                  </a:moveTo>
                  <a:cubicBezTo>
                    <a:pt x="149" y="1"/>
                    <a:pt x="0" y="149"/>
                    <a:pt x="0" y="333"/>
                  </a:cubicBezTo>
                  <a:lnTo>
                    <a:pt x="0" y="1119"/>
                  </a:lnTo>
                  <a:cubicBezTo>
                    <a:pt x="0" y="1303"/>
                    <a:pt x="149" y="1451"/>
                    <a:pt x="333" y="1451"/>
                  </a:cubicBezTo>
                  <a:lnTo>
                    <a:pt x="1120" y="1451"/>
                  </a:lnTo>
                  <a:cubicBezTo>
                    <a:pt x="1303" y="1451"/>
                    <a:pt x="1452" y="1303"/>
                    <a:pt x="1452" y="1119"/>
                  </a:cubicBezTo>
                  <a:lnTo>
                    <a:pt x="1452" y="333"/>
                  </a:lnTo>
                  <a:cubicBezTo>
                    <a:pt x="1452" y="149"/>
                    <a:pt x="1303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7621576" y="3226060"/>
              <a:ext cx="49351" cy="13592"/>
            </a:xfrm>
            <a:custGeom>
              <a:avLst/>
              <a:gdLst/>
              <a:ahLst/>
              <a:cxnLst/>
              <a:rect l="l" t="t" r="r" b="b"/>
              <a:pathLst>
                <a:path w="1456" h="401" extrusionOk="0">
                  <a:moveTo>
                    <a:pt x="200" y="1"/>
                  </a:moveTo>
                  <a:cubicBezTo>
                    <a:pt x="90" y="1"/>
                    <a:pt x="0" y="90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lnTo>
                    <a:pt x="1255" y="401"/>
                  </a:lnTo>
                  <a:cubicBezTo>
                    <a:pt x="1366" y="401"/>
                    <a:pt x="1455" y="311"/>
                    <a:pt x="1455" y="201"/>
                  </a:cubicBezTo>
                  <a:cubicBezTo>
                    <a:pt x="1454" y="90"/>
                    <a:pt x="1366" y="1"/>
                    <a:pt x="1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7621576" y="3205317"/>
              <a:ext cx="49351" cy="13592"/>
            </a:xfrm>
            <a:custGeom>
              <a:avLst/>
              <a:gdLst/>
              <a:ahLst/>
              <a:cxnLst/>
              <a:rect l="l" t="t" r="r" b="b"/>
              <a:pathLst>
                <a:path w="1456" h="401" extrusionOk="0">
                  <a:moveTo>
                    <a:pt x="200" y="0"/>
                  </a:moveTo>
                  <a:cubicBezTo>
                    <a:pt x="90" y="0"/>
                    <a:pt x="0" y="90"/>
                    <a:pt x="0" y="200"/>
                  </a:cubicBezTo>
                  <a:cubicBezTo>
                    <a:pt x="0" y="311"/>
                    <a:pt x="90" y="400"/>
                    <a:pt x="200" y="400"/>
                  </a:cubicBezTo>
                  <a:lnTo>
                    <a:pt x="1255" y="400"/>
                  </a:lnTo>
                  <a:cubicBezTo>
                    <a:pt x="1366" y="400"/>
                    <a:pt x="1455" y="311"/>
                    <a:pt x="1455" y="200"/>
                  </a:cubicBezTo>
                  <a:cubicBezTo>
                    <a:pt x="1455" y="90"/>
                    <a:pt x="1366" y="0"/>
                    <a:pt x="1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7621000" y="2893076"/>
              <a:ext cx="46707" cy="46606"/>
            </a:xfrm>
            <a:custGeom>
              <a:avLst/>
              <a:gdLst/>
              <a:ahLst/>
              <a:cxnLst/>
              <a:rect l="l" t="t" r="r" b="b"/>
              <a:pathLst>
                <a:path w="1378" h="1375" extrusionOk="0">
                  <a:moveTo>
                    <a:pt x="979" y="399"/>
                  </a:moveTo>
                  <a:lnTo>
                    <a:pt x="979" y="976"/>
                  </a:lnTo>
                  <a:lnTo>
                    <a:pt x="400" y="976"/>
                  </a:lnTo>
                  <a:lnTo>
                    <a:pt x="400" y="399"/>
                  </a:lnTo>
                  <a:close/>
                  <a:moveTo>
                    <a:pt x="333" y="0"/>
                  </a:moveTo>
                  <a:cubicBezTo>
                    <a:pt x="149" y="0"/>
                    <a:pt x="1" y="149"/>
                    <a:pt x="1" y="332"/>
                  </a:cubicBezTo>
                  <a:lnTo>
                    <a:pt x="1" y="1043"/>
                  </a:lnTo>
                  <a:cubicBezTo>
                    <a:pt x="1" y="1225"/>
                    <a:pt x="149" y="1374"/>
                    <a:pt x="333" y="1374"/>
                  </a:cubicBezTo>
                  <a:lnTo>
                    <a:pt x="1045" y="1374"/>
                  </a:lnTo>
                  <a:cubicBezTo>
                    <a:pt x="1229" y="1374"/>
                    <a:pt x="1378" y="1225"/>
                    <a:pt x="1378" y="1043"/>
                  </a:cubicBezTo>
                  <a:lnTo>
                    <a:pt x="1378" y="332"/>
                  </a:lnTo>
                  <a:cubicBezTo>
                    <a:pt x="1378" y="149"/>
                    <a:pt x="1229" y="0"/>
                    <a:pt x="1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7961644" y="2893076"/>
              <a:ext cx="52503" cy="13592"/>
            </a:xfrm>
            <a:custGeom>
              <a:avLst/>
              <a:gdLst/>
              <a:ahLst/>
              <a:cxnLst/>
              <a:rect l="l" t="t" r="r" b="b"/>
              <a:pathLst>
                <a:path w="1549" h="401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0"/>
                    <a:pt x="91" y="401"/>
                    <a:pt x="201" y="401"/>
                  </a:cubicBezTo>
                  <a:lnTo>
                    <a:pt x="1349" y="401"/>
                  </a:lnTo>
                  <a:cubicBezTo>
                    <a:pt x="1460" y="401"/>
                    <a:pt x="1549" y="310"/>
                    <a:pt x="1549" y="200"/>
                  </a:cubicBezTo>
                  <a:cubicBezTo>
                    <a:pt x="1549" y="90"/>
                    <a:pt x="1460" y="0"/>
                    <a:pt x="13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7961644" y="2913074"/>
              <a:ext cx="52503" cy="13592"/>
            </a:xfrm>
            <a:custGeom>
              <a:avLst/>
              <a:gdLst/>
              <a:ahLst/>
              <a:cxnLst/>
              <a:rect l="l" t="t" r="r" b="b"/>
              <a:pathLst>
                <a:path w="1549" h="401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0"/>
                    <a:pt x="91" y="401"/>
                    <a:pt x="201" y="401"/>
                  </a:cubicBezTo>
                  <a:lnTo>
                    <a:pt x="1349" y="401"/>
                  </a:lnTo>
                  <a:cubicBezTo>
                    <a:pt x="1460" y="401"/>
                    <a:pt x="1549" y="310"/>
                    <a:pt x="1549" y="200"/>
                  </a:cubicBezTo>
                  <a:cubicBezTo>
                    <a:pt x="1549" y="90"/>
                    <a:pt x="1460" y="0"/>
                    <a:pt x="13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7961644" y="2933106"/>
              <a:ext cx="52503" cy="13592"/>
            </a:xfrm>
            <a:custGeom>
              <a:avLst/>
              <a:gdLst/>
              <a:ahLst/>
              <a:cxnLst/>
              <a:rect l="l" t="t" r="r" b="b"/>
              <a:pathLst>
                <a:path w="1549" h="401" extrusionOk="0">
                  <a:moveTo>
                    <a:pt x="201" y="0"/>
                  </a:moveTo>
                  <a:cubicBezTo>
                    <a:pt x="91" y="0"/>
                    <a:pt x="1" y="90"/>
                    <a:pt x="1" y="200"/>
                  </a:cubicBezTo>
                  <a:cubicBezTo>
                    <a:pt x="1" y="310"/>
                    <a:pt x="91" y="401"/>
                    <a:pt x="201" y="401"/>
                  </a:cubicBezTo>
                  <a:lnTo>
                    <a:pt x="1349" y="401"/>
                  </a:lnTo>
                  <a:cubicBezTo>
                    <a:pt x="1460" y="401"/>
                    <a:pt x="1549" y="310"/>
                    <a:pt x="1549" y="200"/>
                  </a:cubicBezTo>
                  <a:cubicBezTo>
                    <a:pt x="1549" y="89"/>
                    <a:pt x="1460" y="0"/>
                    <a:pt x="13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7961441" y="3198233"/>
              <a:ext cx="13592" cy="25320"/>
            </a:xfrm>
            <a:custGeom>
              <a:avLst/>
              <a:gdLst/>
              <a:ahLst/>
              <a:cxnLst/>
              <a:rect l="l" t="t" r="r" b="b"/>
              <a:pathLst>
                <a:path w="401" h="747" extrusionOk="0">
                  <a:moveTo>
                    <a:pt x="201" y="1"/>
                  </a:moveTo>
                  <a:cubicBezTo>
                    <a:pt x="91" y="1"/>
                    <a:pt x="0" y="90"/>
                    <a:pt x="0" y="201"/>
                  </a:cubicBezTo>
                  <a:lnTo>
                    <a:pt x="0" y="547"/>
                  </a:lnTo>
                  <a:cubicBezTo>
                    <a:pt x="0" y="657"/>
                    <a:pt x="91" y="747"/>
                    <a:pt x="201" y="747"/>
                  </a:cubicBezTo>
                  <a:cubicBezTo>
                    <a:pt x="311" y="747"/>
                    <a:pt x="401" y="657"/>
                    <a:pt x="401" y="547"/>
                  </a:cubicBezTo>
                  <a:lnTo>
                    <a:pt x="401" y="201"/>
                  </a:lnTo>
                  <a:cubicBezTo>
                    <a:pt x="401" y="89"/>
                    <a:pt x="311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7980897" y="3198233"/>
              <a:ext cx="13592" cy="25320"/>
            </a:xfrm>
            <a:custGeom>
              <a:avLst/>
              <a:gdLst/>
              <a:ahLst/>
              <a:cxnLst/>
              <a:rect l="l" t="t" r="r" b="b"/>
              <a:pathLst>
                <a:path w="401" h="747" extrusionOk="0">
                  <a:moveTo>
                    <a:pt x="200" y="1"/>
                  </a:moveTo>
                  <a:cubicBezTo>
                    <a:pt x="89" y="1"/>
                    <a:pt x="0" y="90"/>
                    <a:pt x="0" y="201"/>
                  </a:cubicBezTo>
                  <a:lnTo>
                    <a:pt x="0" y="547"/>
                  </a:lnTo>
                  <a:cubicBezTo>
                    <a:pt x="0" y="657"/>
                    <a:pt x="89" y="747"/>
                    <a:pt x="200" y="747"/>
                  </a:cubicBezTo>
                  <a:cubicBezTo>
                    <a:pt x="310" y="747"/>
                    <a:pt x="400" y="657"/>
                    <a:pt x="400" y="547"/>
                  </a:cubicBezTo>
                  <a:lnTo>
                    <a:pt x="400" y="201"/>
                  </a:lnTo>
                  <a:cubicBezTo>
                    <a:pt x="400" y="89"/>
                    <a:pt x="310" y="1"/>
                    <a:pt x="2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8000353" y="3198233"/>
              <a:ext cx="13592" cy="25320"/>
            </a:xfrm>
            <a:custGeom>
              <a:avLst/>
              <a:gdLst/>
              <a:ahLst/>
              <a:cxnLst/>
              <a:rect l="l" t="t" r="r" b="b"/>
              <a:pathLst>
                <a:path w="401" h="747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547"/>
                  </a:lnTo>
                  <a:cubicBezTo>
                    <a:pt x="1" y="657"/>
                    <a:pt x="90" y="747"/>
                    <a:pt x="201" y="747"/>
                  </a:cubicBezTo>
                  <a:cubicBezTo>
                    <a:pt x="310" y="747"/>
                    <a:pt x="401" y="657"/>
                    <a:pt x="401" y="547"/>
                  </a:cubicBezTo>
                  <a:lnTo>
                    <a:pt x="401" y="201"/>
                  </a:lnTo>
                  <a:cubicBezTo>
                    <a:pt x="400" y="89"/>
                    <a:pt x="310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105</Words>
  <Application>Microsoft Office PowerPoint</Application>
  <PresentationFormat>Widescreen</PresentationFormat>
  <Paragraphs>39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Constantia</vt:lpstr>
      <vt:lpstr>Quantico</vt:lpstr>
      <vt:lpstr>Office Theme</vt:lpstr>
      <vt:lpstr>PowerPoint Presentation</vt:lpstr>
      <vt:lpstr>PowerPoint Presentation</vt:lpstr>
      <vt:lpstr>PowerPoint Presentation</vt:lpstr>
      <vt:lpstr>Савремени човек</vt:lpstr>
      <vt:lpstr>Савремени човек</vt:lpstr>
      <vt:lpstr>Савремени човек</vt:lpstr>
      <vt:lpstr>PowerPoint Presentation</vt:lpstr>
      <vt:lpstr>Ови проблеми доводе до: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Andrija Lazic</dc:creator>
  <cp:lastModifiedBy>Andrija Lazic</cp:lastModifiedBy>
  <cp:revision>7</cp:revision>
  <dcterms:created xsi:type="dcterms:W3CDTF">2024-06-03T18:29:20Z</dcterms:created>
  <dcterms:modified xsi:type="dcterms:W3CDTF">2024-06-04T15:43:05Z</dcterms:modified>
</cp:coreProperties>
</file>